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59" r:id="rId3"/>
    <p:sldId id="260" r:id="rId4"/>
    <p:sldId id="279" r:id="rId5"/>
    <p:sldId id="280" r:id="rId6"/>
    <p:sldId id="282" r:id="rId7"/>
    <p:sldId id="284" r:id="rId8"/>
    <p:sldId id="285" r:id="rId9"/>
    <p:sldId id="286" r:id="rId10"/>
    <p:sldId id="287" r:id="rId11"/>
    <p:sldId id="283" r:id="rId12"/>
    <p:sldId id="288" r:id="rId13"/>
    <p:sldId id="289" r:id="rId14"/>
    <p:sldId id="290" r:id="rId15"/>
    <p:sldId id="29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76" autoAdjust="0"/>
    <p:restoredTop sz="94660"/>
  </p:normalViewPr>
  <p:slideViewPr>
    <p:cSldViewPr snapToGrid="0">
      <p:cViewPr varScale="1">
        <p:scale>
          <a:sx n="73" d="100"/>
          <a:sy n="73" d="100"/>
        </p:scale>
        <p:origin x="77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127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171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143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026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7522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04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928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618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49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895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722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DC08E-DEEC-4E99-913B-9778B4B4736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507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www.google.co.uk/url?sa=i&amp;rct=j&amp;q=&amp;esrc=s&amp;frm=1&amp;source=images&amp;cd=&amp;cad=rja&amp;docid=_TYAxs11-zPKtM&amp;tbnid=-TxEGNSipuDOZM:&amp;ved=0CAUQjRw&amp;url=http://www.free-clipart-pictures.net/school_clipart.html&amp;ei=Yi_tUpX-FISR0QXEv4G4Dw&amp;psig=AFQjCNHUX5dFPekPliDwqKuTkcEOujRvTQ&amp;ust=1391362247173218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frm=1&amp;source=images&amp;cd=&amp;cad=rja&amp;docid=gKQpE6V6s9e-GM&amp;tbnid=kjCkzvNGoLpkAM:&amp;ved=0CAUQjRw&amp;url=http://kertoon.com/id27/dragon-clipart.html&amp;ei=Jh7tUsaLEoic0AWA8YCADw&amp;psig=AFQjCNGIxAM12pTaGu8c8PS7mx0ykwUvmw&amp;ust=1391357775111292" TargetMode="External"/><Relationship Id="rId2" Type="http://schemas.openxmlformats.org/officeDocument/2006/relationships/hyperlink" Target="http://www.phonicsplay.co.uk/member-only/FlashcardsTC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.uk/url?sa=i&amp;rct=j&amp;q=&amp;esrc=s&amp;frm=1&amp;source=images&amp;cd=&amp;cad=rja&amp;docid=5Ow1MM8IkSSO8M&amp;tbnid=dsFEaVzgvjPReM:&amp;ved=0CAUQjRw&amp;url=http://cutcaster.com/vector/100830388-Cute-unicorn/&amp;ei=nx7tUr_aKsir0QWcg4DIAw&amp;bvm=bv.60444564,d.ZG4&amp;psig=AFQjCNE_3sP4ib_FfHa3ikCDaVJJmuyxBw&amp;ust=1391357969040626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www.google.co.uk/url?sa=i&amp;rct=j&amp;q=&amp;esrc=s&amp;frm=1&amp;source=images&amp;cd=&amp;cad=rja&amp;docid=_TYAxs11-zPKtM&amp;tbnid=-TxEGNSipuDOZM:&amp;ved=0CAUQjRw&amp;url=http://www.free-clipart-pictures.net/school_clipart.html&amp;ei=Yi_tUpX-FISR0QXEv4G4Dw&amp;psig=AFQjCNHUX5dFPekPliDwqKuTkcEOujRvTQ&amp;ust=1391362247173218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frm=1&amp;source=images&amp;cd=&amp;cad=rja&amp;docid=gKQpE6V6s9e-GM&amp;tbnid=kjCkzvNGoLpkAM:&amp;ved=0CAUQjRw&amp;url=http://kertoon.com/id27/dragon-clipart.html&amp;ei=Jh7tUsaLEoic0AWA8YCADw&amp;psig=AFQjCNGIxAM12pTaGu8c8PS7mx0ykwUvmw&amp;ust=1391357775111292" TargetMode="External"/><Relationship Id="rId2" Type="http://schemas.openxmlformats.org/officeDocument/2006/relationships/hyperlink" Target="http://www.phonicsplay.co.uk/member-only/FlashcardsTC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.uk/url?sa=i&amp;rct=j&amp;q=&amp;esrc=s&amp;frm=1&amp;source=images&amp;cd=&amp;cad=rja&amp;docid=5Ow1MM8IkSSO8M&amp;tbnid=dsFEaVzgvjPReM:&amp;ved=0CAUQjRw&amp;url=http://cutcaster.com/vector/100830388-Cute-unicorn/&amp;ei=nx7tUr_aKsir0QWcg4DIAw&amp;bvm=bv.60444564,d.ZG4&amp;psig=AFQjCNE_3sP4ib_FfHa3ikCDaVJJmuyxBw&amp;ust=1391357969040626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www.google.co.uk/url?sa=i&amp;rct=j&amp;q=&amp;esrc=s&amp;frm=1&amp;source=images&amp;cd=&amp;cad=rja&amp;docid=_TYAxs11-zPKtM&amp;tbnid=-TxEGNSipuDOZM:&amp;ved=0CAUQjRw&amp;url=http://www.free-clipart-pictures.net/school_clipart.html&amp;ei=Yi_tUpX-FISR0QXEv4G4Dw&amp;psig=AFQjCNHUX5dFPekPliDwqKuTkcEOujRvTQ&amp;ust=1391362247173218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frm=1&amp;source=images&amp;cd=&amp;cad=rja&amp;docid=gKQpE6V6s9e-GM&amp;tbnid=kjCkzvNGoLpkAM:&amp;ved=0CAUQjRw&amp;url=http://kertoon.com/id27/dragon-clipart.html&amp;ei=Jh7tUsaLEoic0AWA8YCADw&amp;psig=AFQjCNGIxAM12pTaGu8c8PS7mx0ykwUvmw&amp;ust=1391357775111292" TargetMode="External"/><Relationship Id="rId2" Type="http://schemas.openxmlformats.org/officeDocument/2006/relationships/hyperlink" Target="http://www.phonicsplay.co.uk/member-only/FlashcardsTC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.uk/url?sa=i&amp;rct=j&amp;q=&amp;esrc=s&amp;frm=1&amp;source=images&amp;cd=&amp;cad=rja&amp;docid=5Ow1MM8IkSSO8M&amp;tbnid=dsFEaVzgvjPReM:&amp;ved=0CAUQjRw&amp;url=http://cutcaster.com/vector/100830388-Cute-unicorn/&amp;ei=nx7tUr_aKsir0QWcg4DIAw&amp;bvm=bv.60444564,d.ZG4&amp;psig=AFQjCNE_3sP4ib_FfHa3ikCDaVJJmuyxBw&amp;ust=1391357969040626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8879" y="2364377"/>
            <a:ext cx="76940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0" dirty="0" smtClean="0">
                <a:solidFill>
                  <a:srgbClr val="7030A0"/>
                </a:solidFill>
              </a:rPr>
              <a:t>Wednesday</a:t>
            </a:r>
            <a:endParaRPr lang="en-GB" sz="1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14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Callout 3"/>
          <p:cNvSpPr/>
          <p:nvPr/>
        </p:nvSpPr>
        <p:spPr>
          <a:xfrm>
            <a:off x="894491" y="218941"/>
            <a:ext cx="6794196" cy="3505551"/>
          </a:xfrm>
          <a:prstGeom prst="wedgeEllipseCallout">
            <a:avLst>
              <a:gd name="adj1" fmla="val 61868"/>
              <a:gd name="adj2" fmla="val 50398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rgbClr val="FFFF00"/>
                </a:solidFill>
                <a:latin typeface="Comic Sans MS" pitchFamily="66" charset="0"/>
              </a:rPr>
              <a:t>Boards and pens at the ready!</a:t>
            </a:r>
          </a:p>
        </p:txBody>
      </p:sp>
      <p:pic>
        <p:nvPicPr>
          <p:cNvPr id="10242" name="Picture 2" descr="http://www.free-clipart-pictures.net/free_clipart/school_clipart/school_clipart_boy_writting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938" y="3982223"/>
            <a:ext cx="3089408" cy="247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4910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6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Cloud Callout 4"/>
          <p:cNvSpPr/>
          <p:nvPr/>
        </p:nvSpPr>
        <p:spPr>
          <a:xfrm>
            <a:off x="1984375" y="179454"/>
            <a:ext cx="2753072" cy="1737378"/>
          </a:xfrm>
          <a:prstGeom prst="cloudCallout">
            <a:avLst>
              <a:gd name="adj1" fmla="val 48119"/>
              <a:gd name="adj2" fmla="val 1020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look</a:t>
            </a:r>
          </a:p>
        </p:txBody>
      </p:sp>
      <p:sp>
        <p:nvSpPr>
          <p:cNvPr id="7" name="Cloud Callout 6"/>
          <p:cNvSpPr/>
          <p:nvPr/>
        </p:nvSpPr>
        <p:spPr>
          <a:xfrm>
            <a:off x="7104112" y="124475"/>
            <a:ext cx="2664296" cy="1388070"/>
          </a:xfrm>
          <a:prstGeom prst="cloudCallout">
            <a:avLst>
              <a:gd name="adj1" fmla="val -46689"/>
              <a:gd name="adj2" fmla="val 1141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say</a:t>
            </a:r>
          </a:p>
        </p:txBody>
      </p:sp>
      <p:sp>
        <p:nvSpPr>
          <p:cNvPr id="8" name="Cloud Callout 7"/>
          <p:cNvSpPr/>
          <p:nvPr/>
        </p:nvSpPr>
        <p:spPr>
          <a:xfrm>
            <a:off x="1615106" y="3732838"/>
            <a:ext cx="3122341" cy="1584176"/>
          </a:xfrm>
          <a:prstGeom prst="cloudCallout">
            <a:avLst>
              <a:gd name="adj1" fmla="val 63253"/>
              <a:gd name="adj2" fmla="val -671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cover</a:t>
            </a:r>
          </a:p>
        </p:txBody>
      </p:sp>
      <p:sp>
        <p:nvSpPr>
          <p:cNvPr id="9" name="Cloud Callout 8"/>
          <p:cNvSpPr/>
          <p:nvPr/>
        </p:nvSpPr>
        <p:spPr>
          <a:xfrm>
            <a:off x="4151784" y="5189802"/>
            <a:ext cx="2760240" cy="1584176"/>
          </a:xfrm>
          <a:prstGeom prst="cloudCallout">
            <a:avLst>
              <a:gd name="adj1" fmla="val 15855"/>
              <a:gd name="adj2" fmla="val -1169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spell</a:t>
            </a:r>
          </a:p>
        </p:txBody>
      </p:sp>
      <p:sp>
        <p:nvSpPr>
          <p:cNvPr id="10" name="Cloud Callout 9"/>
          <p:cNvSpPr/>
          <p:nvPr/>
        </p:nvSpPr>
        <p:spPr>
          <a:xfrm>
            <a:off x="7547720" y="4310859"/>
            <a:ext cx="3120280" cy="1584176"/>
          </a:xfrm>
          <a:prstGeom prst="cloudCallout">
            <a:avLst>
              <a:gd name="adj1" fmla="val -61612"/>
              <a:gd name="adj2" fmla="val -769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check</a:t>
            </a:r>
          </a:p>
        </p:txBody>
      </p:sp>
      <p:pic>
        <p:nvPicPr>
          <p:cNvPr id="2050" name="Picture 2" descr="http://1.bp.blogspot.com/-0OC_RPygKGc/UELcixZhIfI/AAAAAAAAC3E/Jkj4Kw2ZN9E/s400/Dragon-Cartoon-Clip-Art_95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693" y="1712890"/>
            <a:ext cx="2270922" cy="227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512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data:image/jpeg;base64,/9j/4AAQSkZJRgABAQAAAQABAAD/2wCEAAkGBhQSEBUUEhQUFRIUFBUVFBQYFRcWGBgYGBcVFBYdFxQYGyYfGBkjGRYVHzsgIycpLCwsGB4xNTAqNiYrLSkBCQoKDgwOGg8PGiwkHCQqLy8sLCwsLCwsLCosLCksKSwpLCwsLCwpLCwsKS8pKSksLCksKSwvLCksLCwpKSwsLP/AABEIAOgA2QMBIgACEQEDEQH/xAAcAAEAAgIDAQAAAAAAAAAAAAAABgcEBQEDCAL/xABLEAACAQMCBAQDBAYFCAkFAAABAgMABBESIQUGMUEHEyJRMmFxFEKBkQgjM1JioYKxweHwFSRDcnODotMXU2OSk7LCw9EWVGSjs//EABsBAQADAQEBAQAAAAAAAAAAAAACAwQBBQYH/8QALhEAAgIBBAEDAgQHAQAAAAAAAAECEQMEEiExQQUTUSKRYXGx8BQjMoGhwdFC/9oADAMBAAIRAxEAPwC8aUpQClKUBGudecRw9I3aGSVXYgsuQExp6kKdzk4H8J3FV1DFeXVzcIrzxRXsuHikRiVg9LavM3QekFdjvqUd9t54u3l2gwJYksWQB1Dokrtk6lBc6s/ARoBx6iRtXb4c8RJiPWO29CxLI4J8051CP0p6cafSFwGJ0gbivL9Qz5MUbgWwin2a7lbnRrGKK0Fs7qt1JD5moBcNK5VUGDl1G2Dp3HzyLZBqqOfpopJCnkxIPNSKa8dd42ZEkB0puQFdPU+2dgOpFlcF4eIbeONXaRUXAdm1EjqN+43wOuwHWrtFnebHbIzVMzqUpW4gKUpQClK4JoDmtDzZztbcOjDXDHU20cSANI/Y6VJGw9yQPnWl5/8AE6KwBhixNesNos+mPPRpSOg/h6nboN6pq2ka6uxLeSl5JGGuQjIVSwB0oPuqpZtIxnTjvRgvLlXxLs7+TyomdJ8FvKlTQ2B1wclW98AnbepXXnjnLh8FtcRvYXAZ4yrpKvlnQ4305jUI4xpY4G2vBzkATrlvxwt3RVvla3m6M2ktCx91Zclc+xG2epridqwWbSsDhvHre4XVBNFKP4JFb8wDsfkaz66BSlKAUpSgFKUoBSlKAx7/AIhHCheaRI0HV3YKo/E7VHeJeI9miZhlS5kLBEhhdXkZicDbPpHzP0GTtXz4g8AaeKOVGTVbMZRHJ+ycYGQwJAzsACSOrDI1ZEI4RzLCSJ/KDXJXRBbQwuq75y7OFKlm3GVZiq5AyWaot0WQgpeTdTc5cRlYLDHBD50jwxhyWaN41Bk1nYHYOR6d9OMdC2n4t4k8SjlktkjikmXUC0cTuVx6tQTJBGgj4gB7+52Vnb3JWHy4sSQvLJK0+YleaYuJNIUklF1u2QcH0AE7kdUkE3DRLKbjznuHISHyAC07H0FW1k4GclehwoGk4zHcWvEqI7wLw8vOJqbuadfVny2kJldyDjB07RJkdgfoRisjjnKVxaXNpbRtJcvPFJHrZCYo2JUkjA9OF1sTkHfVsck2nybwI2dlFCxy4GZD21ndgPcDpnvjPet1ik8cZqpGe6fBVdn4dTXN5MvENbRrGqpOjafMK6dLFWyGYoMHI2MY7nJsrhfDlghSKPOhF0rk52/x2GAOwFZdK7CEYcINtilKVM4KUpQDNVB4teJksM5s7WTyigUzzj48uuRGnsdLKdQ3+mDmV+I3iAvDowkeHu5QfKj7AdPMf+Eb7dyMdiRQ0qGSVppj5k7ks8jbkk+w6CgO3gvC5ZxLIiHCI8rs5Jd9IySx67kj5knthmr6nwHOkYAY43z0+f4VueVOYRau+tA8ciFJFzjI7Y7bZbr2Y/KtfxbyfMJg1eWegfGofI4zkDs3X3BPqNSk9zTLGltTRr768IGpizYwCSSSBn5+2elfWxHYg/kR/wDFcOgIIPTofxAP9v8AXXbb8AuI7GO7Kl7VmdWZQSYijtH+sX90kZBGw6bVaVmKeHoTnSAf3h6cd+oIxU28Mec57e8ht3laS1uWCASMXMbkHy9DE7BmIUj6VFbG7CSLIFSQAEgNvk5B2boOgwff5V0X0p0l1wsiuJVIOArDDAL7AMD1J60B6spWu5e4sLq0hnXpNEj/AELAEj8DkVsaAUpSgFK41VEbTxCSTiAtUjYxkyxiYHYyRhS4C/ugMN85OpSBg5oCX0rC4fxmCcsIZY5CmNYR1bTnIGcHbJVvrg1m0BR6cB4vxt83TG2tQ3wlWRdiR6Ydmc/N/pnrUws/CCG3VTazzQzjIeYaWLgjcMmwC5A2HsM5wpFgUoCAXXCOI2n6xZRfIPji8sRSAe8ZBbUfl3xsDnIxpEh4kqSwStFcwElGHxxMcZEkRO4JXqOuNjjObHNRnmPklJ38+BjBdr8MybavlKv3wRgZ67DqBioOPwXRy+JdGtseeJrZlj4lGFUnSt3HvEx7axjKE/34ABxNopQwDKQVIBBByCDuCCOoxVfQcdOs2nEoljlYaQTvBOP4Cdt8/Ce/z2HzHHccLYtbB57LOXtSSXizuWhJ3I76T885+IFLwzssaauJY1K0VnzvZSIji5hUSfCryKjZ9irHINbxWz0qZQc0pSgFaDnXmyPh9o0z7t8MUfeSQg6V+ncnsAa3xrzx4k8ee74nKG/ZWjmGJO2oY8xiPck/kB7UBH7q7lnlee4bXPJu7e2NgqjoANhge1d9hZGVtKglj0AIzsCTgH4jt02/sPZwvhjTMFVJJCfuxAs4UYDNoCnIGpepXr1q1+GeGnkFJ5bgLLFMJdfxKYkKMVYyYKnZhkHABAwcUBVNpw0nUzA6IyusggYBdUyGIOw1Z6EkA+zEYMfbP4/1n6fXfHselW1wflm3uluYUnVf88LLo0sXt0VlUKG6r+tddeGGVJ3ya0fNXIL2h8z9Y8XmOwMes+VCMEtI5QhPSCdhpJJ+EZNAR3jPFbc20SQxsCoHry2rDAyMokQjOX9OWwu5K7bi3PCzgrw8IhiuE0s3ms0bD7skjsAynplSNjVCTpqBwSDkFW7gg5U/XYVfPhnzu3EYH81NM8DBJSvwMTkhl9thuOx+tARnmTwRLTa+HypAj5LwyBiit7xkAkA/u9uxxsMrlnwShjIkvn+0uDkRDKwr7ZHV+3XA+Rq0KUB8RRBQAoAUAAADAAGwAA6CvulKAV8ydNq5zUY49z3FC/kwqbm66CGP7pBwfMk6IB36474G9DqVkGs+N8QgE/69pbiAP9otptyVwdMsBG+nGDpUfMA5AOhu9CC2XzSscVsrSyKVBd7zU7IpJwXkXRtnAVCT6Rgy+6jMcq3/ABOZVlTaGGIAAbN6QR6pT6jtnAyckg7dIhlkh0Q8LuVjZ2kRlmSB1LnU2guAYw2+ynG5wcVAvSUVyajlTmscPWSZ7WX9bgAahFEsa7DSX/ak7EuMk98HIqwv+kOH/qrn/wAI1AP+j++MqyRWzxOGVtc11BKSQc5JAZmbGfVkH57VOf8AJ3GP/ubX/un/AJdSRVKrJjSlK6QFKUoDB4xwSG6iMU6B0Pv1B91PVT8xUFu/P4UyrIxuLJ2KxsSBNFhGkwc4DqERj26Hpspsiq68aImNqhHwhLsH6m1lI/krfnXGrJRk49FY+MlpaMbee10mS48zWVPpIXTuUx6X1Mc9D7jO9aTlTn+94Yw8mQyW4PqgkJZDk5OB9w/NcfPPeK27lmUE5Cjb5CpvyzyObpgGmhhJ04EjhTlgCoA6sxBB046MN87V9FoNFpZaOeXUuuai/PC+PJVkm3P6S7+TPFOz4gg0uIpzgGCRgGz09B6SD6b+4FS9pQCASMnoO598DvtVF8a/R8kCaoZBI/dc6Sfpq9J/Er9ajnDeSOIfs185/s+HMDq+hDqIUoGOzYAOVUnfGCA1eNLFHlwkmvs/syVl9cS50hgmkimEkbJH5iuy4jkX+CQEgEN6cNp3I9xmpF5OadzeTSKv228URwLnYyTiJyxbBbSiswGPu7jsJPwO4ili13M01pNaEO6GTWpBBVgIZg8gVhlSi7HKkZ2w4hBbNdFVu5LW2QLNCuVt9E7M6yeW88YZRpOdG6/rDt2rPJNMsik+DH4NwAxlZ7RvIXz7zzZi5IS3jZ4kVY3yGJ0CTO6hlY7jStffGIhbWMt7IjXk2FW0iuWErrGxAV3jxljuH0YzgLnDamru4a8AgiSSVorRV0QRanUMqEx6ri4UAaiyk6NSgd8npJIeX7ZPht4AfcRJn8TpyT9ar3UXrDuRXvCOE3D8S8q4tbdGe3WdXYKyBiseqFwPhjyPLCL6k0KQWBYPuOZrOX/J135M08RSNkltnfWsaoBIVhbGcFTkHJDI+k6dgkwueFwyHMkMTk7ZeNG/8wNR3jPBbQ67eJljkkADQL5jROD8Imhj2jB29Q0kdidwW6x7NEH45yRcj7Q6PFItsxWRj6XbEaTl8KACQsqg9/QT7CrC8J7NbeJ4EjlJXTJPcOAgedwDoSPJOlU07nHUHfVmo3JIkUTS6riVHilllieYyJ54uEt1eRk0+bHnPxbMkS5xvW3i8RxaWqeVY3Lx4DGVniw7OSS+uNnDu7ljhd8nAFTXJRJVwWdXxNMqKWYhVUZZiQAB3JJ2Aqj7v9IO5csttZIDnALuzge5IUKMfPIqv+aeZb69fF3cF1wrCJCBENSq4wi7ZGQN8kEHetmDRZ88/bhHn7FTkkrLp5m8eLG2bRCGunB9RjwIx/vG+I9PhBHz7Vm8F8Y7Se2MzrLE+cLCV1PJksoMRGzjKsMnGCN8ZGfNM8QCHA9qv7kLhFta8Ot7liATArmRztHrGphGD8PqLdN2+ecVP1DRT0M1jm7bV8E8K93o2c8l9f8A7Qmytj/o0Obhx7M/+jHy6+4ORjGS9itT9k4bAJbk/Eq/CuNtU8vy9s7dPTsK7oXueJ7W+q2sujXBGJZR7Qr91f4v71qZcB5fhs4vLgQKvVj1Zj7s3Un+qvOSb7L3OMOImm5f5GCSC4vH+0XfZj+zi7gRJ0GPfHzAFSsCuaVMobvsUpShwUpSgFKUoBVceNd8FtFU/uXMh/8ABa2X83uUH41Y9U34/sdHX/QAfgbiIkfiUQ/0aAomxPr/AAP/AM1L+WIIJZAs8zQ4BGvBcY2wNIIyuCw0jJ39s4h1n8VbAGvuPR8Xv6B49zX1OmjNkdSs9Zct8dtp0C283m+Wqg6tQfA2DEOATnB9QGM5rc15z8NOP3MMjC3VQhCtKxiaQaVxnIRTJpBbJIyfUPcEXRb8+2zQLIWIcxh2hCs0iHTqYMoXbTuCzYAxkkV8jrNM9NleN/v86NEXas301kjlWZFZkOUJUEqfdSeh+ldumorwnn4XEJkjtrg+twvpAQqvRzO2IwDv0Y4wazeD8yFoJZbkwxokpRZFY+Uy4QjQ7Y8whmaPUB6mQ4G+KynT7veUYZHZwZYjIcyiKQosmwBLpupYgY1ABiO9aS0Z7OMQSxTlYsqkqRvMjRjOgkoCykLhSCNtJxkYJ3g4vcybwWwEfZriQwl/9WNY3ZR/rhT8qrLxW8UF8n7IqMkjHTcxtglcEZQ6GPp75z6sADIJxFpMsjkcSb/5bB2jgupG9hbypv7F5VVR9ScV2cL5EXyv84eUtKXe4iSZxEzuxZgQMFlAITGQCFG1fPL/AD1DJDaBi2Zot5NiivGY4isjA+ks0i4OMHUu/qXMmi4jG0rRK6mVArPGGGpQ2dJZeoBxRRo7PLKRiry1ahgwtrcOCCGEMeQR0wdOcj3rQ8S8MoZyA81x5S6tEOqIogYksEDxMQDkjck4wM4GKmNKmm4u12VEc4L4f2VqQ0UI1rurOS5BzkFQfSpz+6BUZ5g8LraKC4mhSV5iCyjUAVGpS+gooZyqBiAxY5AA3qW8xc2RWejzUmIfoyRM6A9MNJ8Kk9gTv2qoOdud5pkf7PevLC+vMRjRNK/ukxjDjB2DMcgNldgW16aObNkqMqt027r+5F0kVZxTK5BxkkHIII3GoEY7EEVb/hVbrf8A2dbgF4reGTy4icR4jMEUbFBsSWM+ck527DFUtfzFnOSSe5znJ6k5r0Z4I8J8u2ZyOkcEQyO5U3b4P1ulH1StfrGoefUu/wDytv27/wAnMf0rgstFAAA2A6YrmlK8gmKUpQClKUApSlAKUpQCqT/SBn2K+0duPweW5J/nCKuyvP3j7e6pnXuHt4/qEilmP5G6H5igKosV6n8Kywa6bYYUVMOHeHc8ti92MCNAWPToBlj1zhR1ONt+uDX3+kzYdBpMfuyq/wBXyZZJyk6Jf4M81hJhbJbgmZlDODhlCqd8nquzsV2IJbBOyi8wKovwdv7O0Mj3EgWY+hRodsAk6tTIpCn0gYJH3sbNk3fZ3aSxrJGweN1DIwOQykZBB9sV8j6nt/iZuKaV+b5fnsvh0fN/w6OeNo5o0kjbGpHUMpwQwyp2OCAfwrBsuVbWJlaOFAyfAdzo7ejUTo2/dxW2pXnExWm4nybZXEnmT2sEsmANbxqzEDYAkjfA963NKA0DckWvmpIkSx6I2iMaALFJG66WSSLGllxp7Z9I3wMVyvJ0Sr+raRJQ5dJ9ZeVCVVMB3zqTSirobIIUZzjNb6lARj/6euXdpnuFW5UBIHjVvL0DJbzYGbDa2O4B20JpYEZrA4hcx2sjLFeD7eFDMlzK6xz68kBgfQnwnBjA06cYIyKm1Vx4zcsma2FxHkSRbNg4JQnb64Y/k7HsKsxQjOajJ0m+zjIDxrna7t5Z7eeUzRSZBOfNBOQ4KEnCZGkjRhQGB07VXSzMoOkkZXBwSMjqQfcbdKk9lyvPPavckvJbx41gOAwYhQDj1HbWANvusDpwaiVwdOc7EbY+dfb6F6fDinsa3JfU1xyr5p+fkzyttHXwaw8+5jjOwdwGPsmcuSewChjn5V615FsjHYxkjS02qdhjGDMxlCkdtKsq4/hrzl4W8E+0XWCMhikA+kpYzYPv9njuB+Neq1FfCt2zSc0pSuAUpSgFKUoBSlKAUpSgBryt4scYE91kHIZ5ZwflIwjix8jBBC39Orw8Uubltbdo9RBdC0pU4ZYidGFPaSVsxqew8x/9Ga8wcT4i08rSPgMx6DZVAwFVR2VVAUDsAKA7oj6RW+tecrmO3MCyERnGRk4OMAZXODjA+uBnOKjtu3pFdtfoGKGLUYMe+KapPn8jK7TdG55V4Q11eRxDdndRk74JPU/IfEfkp716ytLdY0VFGFRQqj5AACvH9hxOSEkxsVY9GBIYdtmGCNie/evQ/gzG54eZHJLSS6iSSc+iPB/Lb8N68H13HNyWR1t6S8/iW4q6J/SlK+dLRSlKAUpSgFVz4lc4SWNwgZVls54jHJCw2JJYNhwNQJQ4+8Nvh3yLCuJwis7HCqCzH2AGSfyFUH4i87xcSt8LGY5YHkGknI0HDEk4GlsxhcbjL7E9K1aTEsuWKkrjav8Avwck6RGuK8zOqSQxuTbSsXEZKsCcsAzDffYHHTscaABDL6Uk7nJ7/wB+a7qwZHySa9/1COPSab2ody7fyl+1+pVC5O2XT4BcN9aOR2nm+Rx5VvF9CNVz+Zq96q/wLsdFsze0Nun0Ledcn81uI/yq0K+WLhSlKAUpSgFKUoBSlKAVj8QvUhieWQ6Y40Z3b2VQWJ/IVkVFPEq80WYHaSaJW+aqTMw+YYRFcd9VAee/EvmR7i6ZW2bXrmXPSUjAj/3MeIv9YSn7xqF12TzF2LMcsxLE+5Jyf5mvhRk12KbaSBlwrhal/KnJz3Wv4QukjV1w2MqPcE7bjO2T7AxOtnY8ceFCImZS2NRBI2Viw9QOcZOcDG/v2+wz48qwRxYXyqRnTV2zq4lYeSxXUrMCQdJyMDGCG776h+HzFbvlPiFxNcRW6yyIjMiYV2QDUViUgKRj1Mu4+vWo9d3Gs6sb75OepyT7exA/Csjh9xJbSJMFdcEFWwV9mBViCAwIDA74IBqycHk0+3JTnXmu/wAB0+D1JZc6Wj3ItUmDSjKrsxDFQSQJOjNgHvvg+1SCvLfIHElHE0lchEDoxJOyqJodsnsFGPoK9D8qc1x30btGCpRyrIxGQPunY9CM7dmV16qa+V1em/h57e+F9y6Ls3tK+VcEZBBB3BHcUkkCgkkADqScAfjWQkfVcMcda+Y5QwBUgg9CCCD9CKhPCfFGG54k1mqHSchJS3xEKW+Aj4SoOCCfu7b7dUXJOl0DXXninb3Vw1hEpKzq8Am1Y9TgxqQmPh1MO+cHOABvQHE2Jmc4xqYuB7B/WP5EVveZEW34jL9mxIil9GCxGjDKrAoQSAmDnODjJyDvHLiZnYsxyxO/b+Xb6V9X6dp1i+uHTiu+7KJuzrJrArOrDcYJrP60nJQl+f8Ao7jPU3hAB9ibHXNtn6fYbPT/AMOKnVVj4G3eq2Ze5itnP1xLbD/htlqzq+bLhSlKAUpSgFKUoBSlKAVH+e7EyWTkLqaFknCjcnymDuoHctGHX+lUgrg0B4q4vw0wzvHnIVvS3ZkPqjYHurIVYH2IrHgXer78UPCCWZRJYKjFWJ8k4VkDFmZYnJCmPUS2hvhJOkgHSKt4h4acStomlltJBGvxMCj4HuQjEgfPGK06WUI5Yyn0jkuiOebvivusZD6s+9SrkbgC3l2kTthSQSdug9R2PXYH8SPofew67+TPNk6Tf2KtltJGjtpArqTuAwJGxzg56Hb86sDnHmyymsYoreFFmCgSOAMsdicnGWycvqb1A7d2qG8x2bQ3DowI0nRv7rhTv9Qf5dsVq81OWOGq9vM7454Y5jaOyKYqQykqw7gkH26j5VvuXucJLSGaOMkCZdLDsRscE52HXoDkMw2zkR3Nd9paGQ6V6kgAbkkn2AH+NvetOdY5Q/mdf8Iq/BZ/KXPlxbcHn0MNSSIIiQDpzrMmkEY+FR2IBDHBJNaPmPxXuby0EEhxhslgAC/XGvACnTjbYZ1A9UBMb4lDNCghfK7AsMYOD61yQTtl2643yD0GNTmsOHS4Zt5KXdr8vgk5Pon3ht4hzWcwU6ngIJeMewGSVHTXgHB7nAJwQVjF9xUi4d48Z2XUNx6Qgyp+qZ+h6b1qKZrVHT41kc67VUct0Z/D7pvOUncsyg6tx1GMjuAQpx/CKmPiTwGGNILiJfLNxGshjJOV1KhI37erYdRhu2AINZXARwxGcdvf+7t9Ca2HMHMk12+qVs4AAG2ABnGANgPkNvxJJy5sOSWqhkhwkuee/wACcZJQaZqc1jTnesiuq2tWlkCIpd3YKqgZJJ6ACo+q5F7aj8sjBcl8eAM36sL727f8FzLj/wDo1XHVd+DnL3kW2vYgqsUbA5DBGdpXU/utNJIAe6xoe9WJXzhcKUpQClKUApSlAKUpQClKUArg1zQ0B51/SB4fDDe2wiRI/wBQdSooVcea5B0gDcktVf8ACeLPbyrLGSGUgjG3Tf8Ax798ip/+kPEw4pCxB0G1QK3YlZJSwB9xqH5iqxzXtaBRlilGXKbK5Np2iVcxc5m+x5kKeZjGtRhjgYGrqGx8gCMYzjOdRFwWR4jKqkqrBTt0JzsfbbT+YHtnAhmKnIODgj8GBU/mCR+NSs85OkHkDT8JBdTg/LDL22x0JIPbFTlGWnShp48fcXudyIpJEVO/16g7fIiu21vDGcrs2QQ24Ix/j+Qr4ufjbfV6j6vffAO/Yiumt7anGpEDbXvFZZ23LuzLpbIBOA2sAfugALsMbgnvWsdCDgjB9j1/Kvq3l0sD133HuDsR+I2qw+duCRHh1tdBRHLIuGUbAlQSWA7ZwcjplsgA51Y5aiOmnDGlxL9SyMHNN/BXNK4NZPD4A7hSDg/27dMjPt1G+K2yyqMXJldGPTNbvmLgggbQrI+gBiw6nVoHz79j75FaM1HFnWSO6IaozOB8ImvJ1gt1DSN0BZU6dfUxA/Dr7Zq4uRvAJopRLfyKwAOIYmbcnIIkk2yuNtI653OMg0hHGS6iMEuWAULnUWJ20475xXsfluKZbOBbk6rhYYxMc5y4Uasnuc53rwNXPI51N2WxrwZ8UQUAKAFAAAAwABsAAOgr7pSsZIUpSgFKUoBSlKAUpSgFKUoBXBrmlAUH+kbxotc29qAAqRmct3JkLIAPYARn65HtVQ1cv6R/C4w9tcBwJmDRGPuUXLh8+yl8f0h7GqaAr1NDJKLISGa5zXMkRXqMH+8j+sGvivQ32Qo5zTNcrGTkgEgdSB0+vtXGK7vBkWVwqPqZdQwds4IPYg4IyPmDWw43zRNdBVdvQihVUbAKMYGAAANgdgMnBOTjGmqx+XvDuGbhct08y+Ygyq+rOTGrKNnxksdIGk5II/1cmeeKElkmueiSvpFc5r7jmI6EjPX/AB70uI9LsMg4YgEdDg4yPlXXWrfaIndPOWOT7Y711Cvp4iMZHUZr4rkZJKkCYeEF4kfGbfWiOHYxqWz6GYHSy4+9kY37MfrXqoV5M8Lo9XGrMf8AbA/91Wb+yvWleFnSWSVfJauhSlKpOilKUApSlAKUpQClKUApSlAK4Nc0oDyd4p8xPecVnZidELtBEvssbFTt7ltTfjWl4LeLHIGk3QEErkjVg4xkdNi34E1xzNHpvrpT1FxOPykasKC3ZjsCd+vYdOv516GLb7VEH2bfmO6hd9USaFYDC5Bx2bG3TPT8enStLmsziXCJIGKurDSQDkYwTuAfY43x7EVhVdiajGosMm3JPBLecSmSUrpj1NkdNtOosemlmOx67VpOZLSOKRo4tLIG9MgZWyMdmGdiCGwScZA6g1q4LtlVlBxqxv7flWfxTg80aCRizwlmCSbgNg6ds9dhnHUCqf6clt9natGqzXfFeuFKqxwe23fY4PUZGxx1rHrvsbjRIrZIwdyDg4OxwRuNien8q0Sla5RE6c1sbBUjcefExDaSN8HAO+Mgjcbbg49qsPhVjwdoxcu0upRqeLGd/wDaKuFB92YN7kGq/wCO8UEly0kYCrqyoAwBvnAHsOnzABO5NZoal5m4qLRZLHtV2S3nu3tUjjMC5ZV0uAyNp6EawQTrJcAtn7uOo2r6u03jb75B+Q26fDt6dttq6c1biTgqbIPknngfaa+NwnGRGkr/AE9BUH82Feoa8/fo32Gq8ups/BAseP8AaSBv/Z/nXoGvOyO5Nk0KUpUAKUpQClKUApSlAKUpQClKUArg1zVM+KPjX5RktLAgyDKS3IOyHoyxe79tXQdsncAVP4hzK3Fr0oQVNxJgjp8WD/MGuvlXizwzoVbCq+sjAO3pD4B76Afy7YyNJHEzHCgsdztufc0kjKnDAgjqCMGtcf6drIks525iF43mRjSoGkj0nu33gM5IA+vbIXNaSz5enljMiRsUG5bBx1xucYAztk4BOwOQa1mannK/iebOxltRGCJVZc4zjUpUnqM7HGDnHX+GuNyxxqA7IKVIODsR1+X1Bq1eV7lIuCzC4ZcOw8pDudS7M4A3ChdKk/8AZsO+DVlzcF3Zz1Zix+rHJ/rr6lvnYYZ2IHYkkflUc0PdSVk4S2uzqY0Br5zSr9/ggfWa4riu22GXUYBywGD0696bwfOk4zjb3r5JqVcStrcWy6HfzNjMmNIBwoyBgdGbGAp642GDUUNRWW0xR6D/AEcOH6bK4l/6ycIPfEaA/lmSrdqHeEXC/I4Nar3dDKdsftWaQZ+ilR+FTGsRIUpSgFKUoBSlKAUpSgFKUoBSlKAjviHxg2vC7qZTpdYiEb2dyI0I/pMK8gZr1B47XOngsw/fkhX/APYr/wDory9UougS7w35igs7rzLlA6bZBAOwDe+2QxVgDtlR0IBGNz3x2G6u3kgjCREkqBsMEL8h31HHQFiBtuY1mmaUt24HNd62Tn7precm8D8+YZ6ZHU4GSwA9Xbfv2ANWpxblg2DRiZEaN1BwrBRlCutdWnIG/UY+IHsRV8IuXk9DTaL3UnJ1fS8uii3jI6givnFW3zDyWWhuHMekQY1MVKEk6MLjHxAOpwemcgnvV9lw8vN5f8WP54rkri67Ks+leOSjF3ZiopPQE/ShX3BFW8nJqW2mKaEhwFkdiNREZ+LEZ22wdweoIyetfS8kwXMU7LoTyvUowVBBOFJ6qNtXU9hvvqEvblV2aH6a9m7cinjXGayeJWnlSsh7H+6sWqtz8nmyi4umfQkIBGTg4yO23SuCa4pXNxE9B/o/85Ga3ezlcFoMGDJGoxtqyo3ywQj8Aw9hVvA15L8JhnjVn/tf/Q1etarOilKUApSlAKUpQClKUApSlAKUpQGo5o5Zhv7Z7ecN5bYOVOllYHKlTgjI+YI+VQZf0eOG/v3R/wB6n/LpSgOxf0feGf8A5B/3o/sSu5fAPhY+5MfrM39gpSgE/ghaKn+bST28gOz6zID8ijdR9COvetfD4Z8ShkDw3dvqUnS7RurDIx0G3QkUpUlJrouhnyQVRfBwPB66lB8++Rc9RFD12x3YVkJ4D2qQARSyrdKS32g6TqJxs0fQL8gQdzknpXNKOTZyWacmm3yjAk5R4xDJrXyJzp0llk0Fkzuro+Bg+wOANhjAxjR8icUlZj5VrbhuuqTUANuipq3+ZP41zSpe7L5L1rcy6Z3Rfo9xyvru7p2Y/EIUVBn5M+r/AMtSThngpwuHH+bmUgY1SyM+f6IIXP4UpVfZkbcnbJLa8pWcf7O1tl2xtDGP56c1peP+E/DrsHXbrG+P2kP6ph+CjSfxBpShw1nJ/gta8Pu/tKSSysoIiV9OEJyCcqBqOk46DGSfbFh0pQClKUApSlAKUpQClKUB/9k="/>
          <p:cNvSpPr>
            <a:spLocks noChangeAspect="1" noChangeArrowheads="1"/>
          </p:cNvSpPr>
          <p:nvPr/>
        </p:nvSpPr>
        <p:spPr bwMode="auto">
          <a:xfrm>
            <a:off x="1587500" y="-157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100" name="Picture 4" descr="http://www.danieltroycarmichael.com/blog/Uploads/Image/2007/CartoonWizard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680" y="4492111"/>
            <a:ext cx="1661939" cy="177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87500" y="2135773"/>
            <a:ext cx="1137372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dirty="0" smtClean="0">
                <a:latin typeface="Comic Sans MS" pitchFamily="66" charset="0"/>
              </a:rPr>
              <a:t>        friend</a:t>
            </a:r>
            <a:endParaRPr lang="en-GB" sz="7200" dirty="0">
              <a:latin typeface="Comic Sans MS" pitchFamily="66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787398" y="1031032"/>
            <a:ext cx="10143988" cy="3312368"/>
          </a:xfrm>
          <a:prstGeom prst="wedgeRoundRectCallout">
            <a:avLst>
              <a:gd name="adj1" fmla="val 38143"/>
              <a:gd name="adj2" fmla="val 6771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800" dirty="0">
                <a:solidFill>
                  <a:srgbClr val="FFFF00"/>
                </a:solidFill>
                <a:latin typeface="Chinacat" pitchFamily="2" charset="0"/>
              </a:rPr>
              <a:t>You try!</a:t>
            </a:r>
          </a:p>
        </p:txBody>
      </p:sp>
    </p:spTree>
    <p:extLst>
      <p:ext uri="{BB962C8B-B14F-4D97-AF65-F5344CB8AC3E}">
        <p14:creationId xmlns:p14="http://schemas.microsoft.com/office/powerpoint/2010/main" val="2728283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317637" y="2059111"/>
            <a:ext cx="318869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dirty="0" smtClean="0">
                <a:latin typeface="Comic Sans MS" pitchFamily="66" charset="0"/>
              </a:rPr>
              <a:t>friend</a:t>
            </a:r>
            <a:endParaRPr lang="en-GB" sz="8000" dirty="0">
              <a:latin typeface="Comic Sans MS" pitchFamily="66" charset="0"/>
            </a:endParaRPr>
          </a:p>
        </p:txBody>
      </p:sp>
      <p:sp>
        <p:nvSpPr>
          <p:cNvPr id="3" name="AutoShape 2" descr="data:image/jpeg;base64,/9j/4AAQSkZJRgABAQAAAQABAAD/2wCEAAkGBhQSEBUUEhQUFRIUFBUVFBQYFRcWGBgYGBcVFBYdFxQYGyYfGBkjGRYVHzsgIycpLCwsGB4xNTAqNiYrLSkBCQoKDgwOGg8PGiwkHCQqLy8sLCwsLCwsLCosLCksKSwpLCwsLCwpLCwsKS8pKSksLCksKSwvLCksLCwpKSwsLP/AABEIAOgA2QMBIgACEQEDEQH/xAAcAAEAAgIDAQAAAAAAAAAAAAAABgcEBQEDCAL/xABLEAACAQMCBAQDBAYFCAkFAAABAgMABBESIQUGMUEHEyJRMmFxFEKBkQgjM1JioYKxweHwFSRDcnODotMXU2OSk7LCw9EWVGSjs//EABsBAQADAQEBAQAAAAAAAAAAAAACAwQBBQYH/8QALhEAAgIBBAEDAgQHAQAAAAAAAAECEQMEEiExQQUTUSKRYXGx8BQjMoGhwdFC/9oADAMBAAIRAxEAPwC8aUpQClKUBGudecRw9I3aGSVXYgsuQExp6kKdzk4H8J3FV1DFeXVzcIrzxRXsuHikRiVg9LavM3QekFdjvqUd9t54u3l2gwJYksWQB1Dokrtk6lBc6s/ARoBx6iRtXb4c8RJiPWO29CxLI4J8051CP0p6cafSFwGJ0gbivL9Qz5MUbgWwin2a7lbnRrGKK0Fs7qt1JD5moBcNK5VUGDl1G2Dp3HzyLZBqqOfpopJCnkxIPNSKa8dd42ZEkB0puQFdPU+2dgOpFlcF4eIbeONXaRUXAdm1EjqN+43wOuwHWrtFnebHbIzVMzqUpW4gKUpQClK4JoDmtDzZztbcOjDXDHU20cSANI/Y6VJGw9yQPnWl5/8AE6KwBhixNesNos+mPPRpSOg/h6nboN6pq2ka6uxLeSl5JGGuQjIVSwB0oPuqpZtIxnTjvRgvLlXxLs7+TyomdJ8FvKlTQ2B1wclW98AnbepXXnjnLh8FtcRvYXAZ4yrpKvlnQ4305jUI4xpY4G2vBzkATrlvxwt3RVvla3m6M2ktCx91Zclc+xG2epridqwWbSsDhvHre4XVBNFKP4JFb8wDsfkaz66BSlKAUpSgFKUoBSlKAx7/AIhHCheaRI0HV3YKo/E7VHeJeI9miZhlS5kLBEhhdXkZicDbPpHzP0GTtXz4g8AaeKOVGTVbMZRHJ+ycYGQwJAzsACSOrDI1ZEI4RzLCSJ/KDXJXRBbQwuq75y7OFKlm3GVZiq5AyWaot0WQgpeTdTc5cRlYLDHBD50jwxhyWaN41Bk1nYHYOR6d9OMdC2n4t4k8SjlktkjikmXUC0cTuVx6tQTJBGgj4gB7+52Vnb3JWHy4sSQvLJK0+YleaYuJNIUklF1u2QcH0AE7kdUkE3DRLKbjznuHISHyAC07H0FW1k4GclehwoGk4zHcWvEqI7wLw8vOJqbuadfVny2kJldyDjB07RJkdgfoRisjjnKVxaXNpbRtJcvPFJHrZCYo2JUkjA9OF1sTkHfVsck2nybwI2dlFCxy4GZD21ndgPcDpnvjPet1ik8cZqpGe6fBVdn4dTXN5MvENbRrGqpOjafMK6dLFWyGYoMHI2MY7nJsrhfDlghSKPOhF0rk52/x2GAOwFZdK7CEYcINtilKVM4KUpQDNVB4teJksM5s7WTyigUzzj48uuRGnsdLKdQ3+mDmV+I3iAvDowkeHu5QfKj7AdPMf+Eb7dyMdiRQ0qGSVppj5k7ks8jbkk+w6CgO3gvC5ZxLIiHCI8rs5Jd9IySx67kj5knthmr6nwHOkYAY43z0+f4VueVOYRau+tA8ciFJFzjI7Y7bZbr2Y/KtfxbyfMJg1eWegfGofI4zkDs3X3BPqNSk9zTLGltTRr768IGpizYwCSSSBn5+2elfWxHYg/kR/wDFcOgIIPTofxAP9v8AXXbb8AuI7GO7Kl7VmdWZQSYijtH+sX90kZBGw6bVaVmKeHoTnSAf3h6cd+oIxU28Mec57e8ht3laS1uWCASMXMbkHy9DE7BmIUj6VFbG7CSLIFSQAEgNvk5B2boOgwff5V0X0p0l1wsiuJVIOArDDAL7AMD1J60B6spWu5e4sLq0hnXpNEj/AELAEj8DkVsaAUpSgFK41VEbTxCSTiAtUjYxkyxiYHYyRhS4C/ugMN85OpSBg5oCX0rC4fxmCcsIZY5CmNYR1bTnIGcHbJVvrg1m0BR6cB4vxt83TG2tQ3wlWRdiR6Ydmc/N/pnrUws/CCG3VTazzQzjIeYaWLgjcMmwC5A2HsM5wpFgUoCAXXCOI2n6xZRfIPji8sRSAe8ZBbUfl3xsDnIxpEh4kqSwStFcwElGHxxMcZEkRO4JXqOuNjjObHNRnmPklJ38+BjBdr8MybavlKv3wRgZ67DqBioOPwXRy+JdGtseeJrZlj4lGFUnSt3HvEx7axjKE/34ABxNopQwDKQVIBBByCDuCCOoxVfQcdOs2nEoljlYaQTvBOP4Cdt8/Ce/z2HzHHccLYtbB57LOXtSSXizuWhJ3I76T885+IFLwzssaauJY1K0VnzvZSIji5hUSfCryKjZ9irHINbxWz0qZQc0pSgFaDnXmyPh9o0z7t8MUfeSQg6V+ncnsAa3xrzx4k8ee74nKG/ZWjmGJO2oY8xiPck/kB7UBH7q7lnlee4bXPJu7e2NgqjoANhge1d9hZGVtKglj0AIzsCTgH4jt02/sPZwvhjTMFVJJCfuxAs4UYDNoCnIGpepXr1q1+GeGnkFJ5bgLLFMJdfxKYkKMVYyYKnZhkHABAwcUBVNpw0nUzA6IyusggYBdUyGIOw1Z6EkA+zEYMfbP4/1n6fXfHselW1wflm3uluYUnVf88LLo0sXt0VlUKG6r+tddeGGVJ3ya0fNXIL2h8z9Y8XmOwMes+VCMEtI5QhPSCdhpJJ+EZNAR3jPFbc20SQxsCoHry2rDAyMokQjOX9OWwu5K7bi3PCzgrw8IhiuE0s3ms0bD7skjsAynplSNjVCTpqBwSDkFW7gg5U/XYVfPhnzu3EYH81NM8DBJSvwMTkhl9thuOx+tARnmTwRLTa+HypAj5LwyBiit7xkAkA/u9uxxsMrlnwShjIkvn+0uDkRDKwr7ZHV+3XA+Rq0KUB8RRBQAoAUAAADAAGwAA6CvulKAV8ydNq5zUY49z3FC/kwqbm66CGP7pBwfMk6IB36474G9DqVkGs+N8QgE/69pbiAP9otptyVwdMsBG+nGDpUfMA5AOhu9CC2XzSscVsrSyKVBd7zU7IpJwXkXRtnAVCT6Rgy+6jMcq3/ABOZVlTaGGIAAbN6QR6pT6jtnAyckg7dIhlkh0Q8LuVjZ2kRlmSB1LnU2guAYw2+ynG5wcVAvSUVyajlTmscPWSZ7WX9bgAahFEsa7DSX/ak7EuMk98HIqwv+kOH/qrn/wAI1AP+j++MqyRWzxOGVtc11BKSQc5JAZmbGfVkH57VOf8AJ3GP/ubX/un/AJdSRVKrJjSlK6QFKUoDB4xwSG6iMU6B0Pv1B91PVT8xUFu/P4UyrIxuLJ2KxsSBNFhGkwc4DqERj26Hpspsiq68aImNqhHwhLsH6m1lI/krfnXGrJRk49FY+MlpaMbee10mS48zWVPpIXTuUx6X1Mc9D7jO9aTlTn+94Yw8mQyW4PqgkJZDk5OB9w/NcfPPeK27lmUE5Cjb5CpvyzyObpgGmhhJ04EjhTlgCoA6sxBB046MN87V9FoNFpZaOeXUuuai/PC+PJVkm3P6S7+TPFOz4gg0uIpzgGCRgGz09B6SD6b+4FS9pQCASMnoO598DvtVF8a/R8kCaoZBI/dc6Sfpq9J/Er9ajnDeSOIfs185/s+HMDq+hDqIUoGOzYAOVUnfGCA1eNLFHlwkmvs/syVl9cS50hgmkimEkbJH5iuy4jkX+CQEgEN6cNp3I9xmpF5OadzeTSKv228URwLnYyTiJyxbBbSiswGPu7jsJPwO4ili13M01pNaEO6GTWpBBVgIZg8gVhlSi7HKkZ2w4hBbNdFVu5LW2QLNCuVt9E7M6yeW88YZRpOdG6/rDt2rPJNMsik+DH4NwAxlZ7RvIXz7zzZi5IS3jZ4kVY3yGJ0CTO6hlY7jStffGIhbWMt7IjXk2FW0iuWErrGxAV3jxljuH0YzgLnDamru4a8AgiSSVorRV0QRanUMqEx6ri4UAaiyk6NSgd8npJIeX7ZPht4AfcRJn8TpyT9ar3UXrDuRXvCOE3D8S8q4tbdGe3WdXYKyBiseqFwPhjyPLCL6k0KQWBYPuOZrOX/J135M08RSNkltnfWsaoBIVhbGcFTkHJDI+k6dgkwueFwyHMkMTk7ZeNG/8wNR3jPBbQ67eJljkkADQL5jROD8Imhj2jB29Q0kdidwW6x7NEH45yRcj7Q6PFItsxWRj6XbEaTl8KACQsqg9/QT7CrC8J7NbeJ4EjlJXTJPcOAgedwDoSPJOlU07nHUHfVmo3JIkUTS6riVHilllieYyJ54uEt1eRk0+bHnPxbMkS5xvW3i8RxaWqeVY3Lx4DGVniw7OSS+uNnDu7ljhd8nAFTXJRJVwWdXxNMqKWYhVUZZiQAB3JJ2Aqj7v9IO5csttZIDnALuzge5IUKMfPIqv+aeZb69fF3cF1wrCJCBENSq4wi7ZGQN8kEHetmDRZ88/bhHn7FTkkrLp5m8eLG2bRCGunB9RjwIx/vG+I9PhBHz7Vm8F8Y7Se2MzrLE+cLCV1PJksoMRGzjKsMnGCN8ZGfNM8QCHA9qv7kLhFta8Ot7liATArmRztHrGphGD8PqLdN2+ecVP1DRT0M1jm7bV8E8K93o2c8l9f8A7Qmytj/o0Obhx7M/+jHy6+4ORjGS9itT9k4bAJbk/Eq/CuNtU8vy9s7dPTsK7oXueJ7W+q2sujXBGJZR7Qr91f4v71qZcB5fhs4vLgQKvVj1Zj7s3Un+qvOSb7L3OMOImm5f5GCSC4vH+0XfZj+zi7gRJ0GPfHzAFSsCuaVMobvsUpShwUpSgFKUoBVceNd8FtFU/uXMh/8ABa2X83uUH41Y9U34/sdHX/QAfgbiIkfiUQ/0aAomxPr/AAP/AM1L+WIIJZAs8zQ4BGvBcY2wNIIyuCw0jJ39s4h1n8VbAGvuPR8Xv6B49zX1OmjNkdSs9Zct8dtp0C283m+Wqg6tQfA2DEOATnB9QGM5rc15z8NOP3MMjC3VQhCtKxiaQaVxnIRTJpBbJIyfUPcEXRb8+2zQLIWIcxh2hCs0iHTqYMoXbTuCzYAxkkV8jrNM9NleN/v86NEXas301kjlWZFZkOUJUEqfdSeh+ldumorwnn4XEJkjtrg+twvpAQqvRzO2IwDv0Y4wazeD8yFoJZbkwxokpRZFY+Uy4QjQ7Y8whmaPUB6mQ4G+KynT7veUYZHZwZYjIcyiKQosmwBLpupYgY1ABiO9aS0Z7OMQSxTlYsqkqRvMjRjOgkoCykLhSCNtJxkYJ3g4vcybwWwEfZriQwl/9WNY3ZR/rhT8qrLxW8UF8n7IqMkjHTcxtglcEZQ6GPp75z6sADIJxFpMsjkcSb/5bB2jgupG9hbypv7F5VVR9ScV2cL5EXyv84eUtKXe4iSZxEzuxZgQMFlAITGQCFG1fPL/AD1DJDaBi2Zot5NiivGY4isjA+ks0i4OMHUu/qXMmi4jG0rRK6mVArPGGGpQ2dJZeoBxRRo7PLKRiry1ahgwtrcOCCGEMeQR0wdOcj3rQ8S8MoZyA81x5S6tEOqIogYksEDxMQDkjck4wM4GKmNKmm4u12VEc4L4f2VqQ0UI1rurOS5BzkFQfSpz+6BUZ5g8LraKC4mhSV5iCyjUAVGpS+gooZyqBiAxY5AA3qW8xc2RWejzUmIfoyRM6A9MNJ8Kk9gTv2qoOdud5pkf7PevLC+vMRjRNK/ukxjDjB2DMcgNldgW16aObNkqMqt027r+5F0kVZxTK5BxkkHIII3GoEY7EEVb/hVbrf8A2dbgF4reGTy4icR4jMEUbFBsSWM+ck527DFUtfzFnOSSe5znJ6k5r0Z4I8J8u2ZyOkcEQyO5U3b4P1ulH1StfrGoefUu/wDytv27/wAnMf0rgstFAAA2A6YrmlK8gmKUpQClKUApSlAKUpQCqT/SBn2K+0duPweW5J/nCKuyvP3j7e6pnXuHt4/qEilmP5G6H5igKosV6n8Kywa6bYYUVMOHeHc8ti92MCNAWPToBlj1zhR1ONt+uDX3+kzYdBpMfuyq/wBXyZZJyk6Jf4M81hJhbJbgmZlDODhlCqd8nquzsV2IJbBOyi8wKovwdv7O0Mj3EgWY+hRodsAk6tTIpCn0gYJH3sbNk3fZ3aSxrJGweN1DIwOQykZBB9sV8j6nt/iZuKaV+b5fnsvh0fN/w6OeNo5o0kjbGpHUMpwQwyp2OCAfwrBsuVbWJlaOFAyfAdzo7ejUTo2/dxW2pXnExWm4nybZXEnmT2sEsmANbxqzEDYAkjfA963NKA0DckWvmpIkSx6I2iMaALFJG66WSSLGllxp7Z9I3wMVyvJ0Sr+raRJQ5dJ9ZeVCVVMB3zqTSirobIIUZzjNb6lARj/6euXdpnuFW5UBIHjVvL0DJbzYGbDa2O4B20JpYEZrA4hcx2sjLFeD7eFDMlzK6xz68kBgfQnwnBjA06cYIyKm1Vx4zcsma2FxHkSRbNg4JQnb64Y/k7HsKsxQjOajJ0m+zjIDxrna7t5Z7eeUzRSZBOfNBOQ4KEnCZGkjRhQGB07VXSzMoOkkZXBwSMjqQfcbdKk9lyvPPavckvJbx41gOAwYhQDj1HbWANvusDpwaiVwdOc7EbY+dfb6F6fDinsa3JfU1xyr5p+fkzyttHXwaw8+5jjOwdwGPsmcuSewChjn5V615FsjHYxkjS02qdhjGDMxlCkdtKsq4/hrzl4W8E+0XWCMhikA+kpYzYPv9njuB+Neq1FfCt2zSc0pSuAUpSgFKUoBSlKAUpSgBryt4scYE91kHIZ5ZwflIwjix8jBBC39Orw8Uubltbdo9RBdC0pU4ZYidGFPaSVsxqew8x/9Ga8wcT4i08rSPgMx6DZVAwFVR2VVAUDsAKA7oj6RW+tecrmO3MCyERnGRk4OMAZXODjA+uBnOKjtu3pFdtfoGKGLUYMe+KapPn8jK7TdG55V4Q11eRxDdndRk74JPU/IfEfkp716ytLdY0VFGFRQqj5AACvH9hxOSEkxsVY9GBIYdtmGCNie/evQ/gzG54eZHJLSS6iSSc+iPB/Lb8N68H13HNyWR1t6S8/iW4q6J/SlK+dLRSlKAUpSgFVz4lc4SWNwgZVls54jHJCw2JJYNhwNQJQ4+8Nvh3yLCuJwis7HCqCzH2AGSfyFUH4i87xcSt8LGY5YHkGknI0HDEk4GlsxhcbjL7E9K1aTEsuWKkrjav8Avwck6RGuK8zOqSQxuTbSsXEZKsCcsAzDffYHHTscaABDL6Uk7nJ7/wB+a7qwZHySa9/1COPSab2ody7fyl+1+pVC5O2XT4BcN9aOR2nm+Rx5VvF9CNVz+Zq96q/wLsdFsze0Nun0Ledcn81uI/yq0K+WLhSlKAUpSgFKUoBSlKAVj8QvUhieWQ6Y40Z3b2VQWJ/IVkVFPEq80WYHaSaJW+aqTMw+YYRFcd9VAee/EvmR7i6ZW2bXrmXPSUjAj/3MeIv9YSn7xqF12TzF2LMcsxLE+5Jyf5mvhRk12KbaSBlwrhal/KnJz3Wv4QukjV1w2MqPcE7bjO2T7AxOtnY8ceFCImZS2NRBI2Viw9QOcZOcDG/v2+wz48qwRxYXyqRnTV2zq4lYeSxXUrMCQdJyMDGCG776h+HzFbvlPiFxNcRW6yyIjMiYV2QDUViUgKRj1Mu4+vWo9d3Gs6sb75OepyT7exA/Csjh9xJbSJMFdcEFWwV9mBViCAwIDA74IBqycHk0+3JTnXmu/wAB0+D1JZc6Wj3ItUmDSjKrsxDFQSQJOjNgHvvg+1SCvLfIHElHE0lchEDoxJOyqJodsnsFGPoK9D8qc1x30btGCpRyrIxGQPunY9CM7dmV16qa+V1em/h57e+F9y6Ls3tK+VcEZBBB3BHcUkkCgkkADqScAfjWQkfVcMcda+Y5QwBUgg9CCCD9CKhPCfFGG54k1mqHSchJS3xEKW+Aj4SoOCCfu7b7dUXJOl0DXXninb3Vw1hEpKzq8Am1Y9TgxqQmPh1MO+cHOABvQHE2Jmc4xqYuB7B/WP5EVveZEW34jL9mxIil9GCxGjDKrAoQSAmDnODjJyDvHLiZnYsxyxO/b+Xb6V9X6dp1i+uHTiu+7KJuzrJrArOrDcYJrP60nJQl+f8Ao7jPU3hAB9ibHXNtn6fYbPT/AMOKnVVj4G3eq2Ze5itnP1xLbD/htlqzq+bLhSlKAUpSgFKUoBSlKAVH+e7EyWTkLqaFknCjcnymDuoHctGHX+lUgrg0B4q4vw0wzvHnIVvS3ZkPqjYHurIVYH2IrHgXer78UPCCWZRJYKjFWJ8k4VkDFmZYnJCmPUS2hvhJOkgHSKt4h4acStomlltJBGvxMCj4HuQjEgfPGK06WUI5Yyn0jkuiOebvivusZD6s+9SrkbgC3l2kTthSQSdug9R2PXYH8SPofew67+TPNk6Tf2KtltJGjtpArqTuAwJGxzg56Hb86sDnHmyymsYoreFFmCgSOAMsdicnGWycvqb1A7d2qG8x2bQ3DowI0nRv7rhTv9Qf5dsVq81OWOGq9vM7454Y5jaOyKYqQykqw7gkH26j5VvuXucJLSGaOMkCZdLDsRscE52HXoDkMw2zkR3Nd9paGQ6V6kgAbkkn2AH+NvetOdY5Q/mdf8Iq/BZ/KXPlxbcHn0MNSSIIiQDpzrMmkEY+FR2IBDHBJNaPmPxXuby0EEhxhslgAC/XGvACnTjbYZ1A9UBMb4lDNCghfK7AsMYOD61yQTtl2643yD0GNTmsOHS4Zt5KXdr8vgk5Pon3ht4hzWcwU6ngIJeMewGSVHTXgHB7nAJwQVjF9xUi4d48Z2XUNx6Qgyp+qZ+h6b1qKZrVHT41kc67VUct0Z/D7pvOUncsyg6tx1GMjuAQpx/CKmPiTwGGNILiJfLNxGshjJOV1KhI37erYdRhu2AINZXARwxGcdvf+7t9Ca2HMHMk12+qVs4AAG2ABnGANgPkNvxJJy5sOSWqhkhwkuee/wACcZJQaZqc1jTnesiuq2tWlkCIpd3YKqgZJJ6ACo+q5F7aj8sjBcl8eAM36sL727f8FzLj/wDo1XHVd+DnL3kW2vYgqsUbA5DBGdpXU/utNJIAe6xoe9WJXzhcKUpQClKUApSlAKUpQClKUArg1zQ0B51/SB4fDDe2wiRI/wBQdSooVcea5B0gDcktVf8ACeLPbyrLGSGUgjG3Tf8Ax798ip/+kPEw4pCxB0G1QK3YlZJSwB9xqH5iqxzXtaBRlilGXKbK5Np2iVcxc5m+x5kKeZjGtRhjgYGrqGx8gCMYzjOdRFwWR4jKqkqrBTt0JzsfbbT+YHtnAhmKnIODgj8GBU/mCR+NSs85OkHkDT8JBdTg/LDL22x0JIPbFTlGWnShp48fcXudyIpJEVO/16g7fIiu21vDGcrs2QQ24Ix/j+Qr4ufjbfV6j6vffAO/Yiumt7anGpEDbXvFZZ23LuzLpbIBOA2sAfugALsMbgnvWsdCDgjB9j1/Kvq3l0sD133HuDsR+I2qw+duCRHh1tdBRHLIuGUbAlQSWA7ZwcjplsgA51Y5aiOmnDGlxL9SyMHNN/BXNK4NZPD4A7hSDg/27dMjPt1G+K2yyqMXJldGPTNbvmLgggbQrI+gBiw6nVoHz79j75FaM1HFnWSO6IaozOB8ImvJ1gt1DSN0BZU6dfUxA/Dr7Zq4uRvAJopRLfyKwAOIYmbcnIIkk2yuNtI653OMg0hHGS6iMEuWAULnUWJ20475xXsfluKZbOBbk6rhYYxMc5y4Uasnuc53rwNXPI51N2WxrwZ8UQUAKAFAAAAwABsAAOgr7pSsZIUpSgFKUoBSlKAUpSgFKUoBXBrmlAUH+kbxotc29qAAqRmct3JkLIAPYARn65HtVQ1cv6R/C4w9tcBwJmDRGPuUXLh8+yl8f0h7GqaAr1NDJKLISGa5zXMkRXqMH+8j+sGvivQ32Qo5zTNcrGTkgEgdSB0+vtXGK7vBkWVwqPqZdQwds4IPYg4IyPmDWw43zRNdBVdvQihVUbAKMYGAAANgdgMnBOTjGmqx+XvDuGbhct08y+Ygyq+rOTGrKNnxksdIGk5II/1cmeeKElkmueiSvpFc5r7jmI6EjPX/AB70uI9LsMg4YgEdDg4yPlXXWrfaIndPOWOT7Y711Cvp4iMZHUZr4rkZJKkCYeEF4kfGbfWiOHYxqWz6GYHSy4+9kY37MfrXqoV5M8Lo9XGrMf8AbA/91Wb+yvWleFnSWSVfJauhSlKpOilKUApSlAKUpQClKUApSlAK4Nc0oDyd4p8xPecVnZidELtBEvssbFTt7ltTfjWl4LeLHIGk3QEErkjVg4xkdNi34E1xzNHpvrpT1FxOPykasKC3ZjsCd+vYdOv516GLb7VEH2bfmO6hd9USaFYDC5Bx2bG3TPT8enStLmsziXCJIGKurDSQDkYwTuAfY43x7EVhVdiajGosMm3JPBLecSmSUrpj1NkdNtOosemlmOx67VpOZLSOKRo4tLIG9MgZWyMdmGdiCGwScZA6g1q4LtlVlBxqxv7flWfxTg80aCRizwlmCSbgNg6ds9dhnHUCqf6clt9natGqzXfFeuFKqxwe23fY4PUZGxx1rHrvsbjRIrZIwdyDg4OxwRuNien8q0Sla5RE6c1sbBUjcefExDaSN8HAO+Mgjcbbg49qsPhVjwdoxcu0upRqeLGd/wDaKuFB92YN7kGq/wCO8UEly0kYCrqyoAwBvnAHsOnzABO5NZoal5m4qLRZLHtV2S3nu3tUjjMC5ZV0uAyNp6EawQTrJcAtn7uOo2r6u03jb75B+Q26fDt6dttq6c1biTgqbIPknngfaa+NwnGRGkr/AE9BUH82Feoa8/fo32Gq8ups/BAseP8AaSBv/Z/nXoGvOyO5Nk0KUpUAKUpQClKUApSlAKUpQClKUArg1zVM+KPjX5RktLAgyDKS3IOyHoyxe79tXQdsncAVP4hzK3Fr0oQVNxJgjp8WD/MGuvlXizwzoVbCq+sjAO3pD4B76Afy7YyNJHEzHCgsdztufc0kjKnDAgjqCMGtcf6drIks525iF43mRjSoGkj0nu33gM5IA+vbIXNaSz5enljMiRsUG5bBx1xucYAztk4BOwOQa1mannK/iebOxltRGCJVZc4zjUpUnqM7HGDnHX+GuNyxxqA7IKVIODsR1+X1Bq1eV7lIuCzC4ZcOw8pDudS7M4A3ChdKk/8AZsO+DVlzcF3Zz1Zix+rHJ/rr6lvnYYZ2IHYkkflUc0PdSVk4S2uzqY0Br5zSr9/ggfWa4riu22GXUYBywGD0696bwfOk4zjb3r5JqVcStrcWy6HfzNjMmNIBwoyBgdGbGAp642GDUUNRWW0xR6D/AEcOH6bK4l/6ycIPfEaA/lmSrdqHeEXC/I4Nar3dDKdsftWaQZ+ilR+FTGsRIUpSgFKUoBSlKAUpSgFKUoBSlKAjviHxg2vC7qZTpdYiEb2dyI0I/pMK8gZr1B47XOngsw/fkhX/APYr/wDory9UougS7w35igs7rzLlA6bZBAOwDe+2QxVgDtlR0IBGNz3x2G6u3kgjCREkqBsMEL8h31HHQFiBtuY1mmaUt24HNd62Tn7precm8D8+YZ6ZHU4GSwA9Xbfv2ANWpxblg2DRiZEaN1BwrBRlCutdWnIG/UY+IHsRV8IuXk9DTaL3UnJ1fS8uii3jI6givnFW3zDyWWhuHMekQY1MVKEk6MLjHxAOpwemcgnvV9lw8vN5f8WP54rkri67Ks+leOSjF3ZiopPQE/ShX3BFW8nJqW2mKaEhwFkdiNREZ+LEZ22wdweoIyetfS8kwXMU7LoTyvUowVBBOFJ6qNtXU9hvvqEvblV2aH6a9m7cinjXGayeJWnlSsh7H+6sWqtz8nmyi4umfQkIBGTg4yO23SuCa4pXNxE9B/o/85Ga3ezlcFoMGDJGoxtqyo3ywQj8Aw9hVvA15L8JhnjVn/tf/Q1etarOilKUApSlAKUpQClKUApSlAKUpQGo5o5Zhv7Z7ecN5bYOVOllYHKlTgjI+YI+VQZf0eOG/v3R/wB6n/LpSgOxf0feGf8A5B/3o/sSu5fAPhY+5MfrM39gpSgE/ghaKn+bST28gOz6zID8ijdR9COvetfD4Z8ShkDw3dvqUnS7RurDIx0G3QkUpUlJrouhnyQVRfBwPB66lB8++Rc9RFD12x3YVkJ4D2qQARSyrdKS32g6TqJxs0fQL8gQdzknpXNKOTZyWacmm3yjAk5R4xDJrXyJzp0llk0Fkzuro+Bg+wOANhjAxjR8icUlZj5VrbhuuqTUANuipq3+ZP41zSpe7L5L1rcy6Z3Rfo9xyvru7p2Y/EIUVBn5M+r/AMtSThngpwuHH+bmUgY1SyM+f6IIXP4UpVfZkbcnbJLa8pWcf7O1tl2xtDGP56c1peP+E/DrsHXbrG+P2kP6ph+CjSfxBpShw1nJ/gta8Pu/tKSSysoIiV9OEJyCcqBqOk46DGSfbFh0pQClKUApSlAKUpQClKUB/9k="/>
          <p:cNvSpPr>
            <a:spLocks noChangeAspect="1" noChangeArrowheads="1"/>
          </p:cNvSpPr>
          <p:nvPr/>
        </p:nvSpPr>
        <p:spPr bwMode="auto">
          <a:xfrm>
            <a:off x="1587500" y="-157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4" name="Picture 2" descr="http://watermarked.cutcaster.com/cutcaster-photo-100830388-Cute-unicorn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6562" y="4440372"/>
            <a:ext cx="2381563" cy="225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ular Callout 5"/>
          <p:cNvSpPr/>
          <p:nvPr/>
        </p:nvSpPr>
        <p:spPr>
          <a:xfrm>
            <a:off x="786096" y="1322947"/>
            <a:ext cx="11103429" cy="3312368"/>
          </a:xfrm>
          <a:prstGeom prst="wedgeRoundRectCallout">
            <a:avLst>
              <a:gd name="adj1" fmla="val 37263"/>
              <a:gd name="adj2" fmla="val 7008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800" dirty="0">
                <a:solidFill>
                  <a:srgbClr val="FFFF00"/>
                </a:solidFill>
                <a:latin typeface="Chinacat" pitchFamily="2" charset="0"/>
              </a:rPr>
              <a:t>check</a:t>
            </a:r>
          </a:p>
        </p:txBody>
      </p:sp>
    </p:spTree>
    <p:extLst>
      <p:ext uri="{BB962C8B-B14F-4D97-AF65-F5344CB8AC3E}">
        <p14:creationId xmlns:p14="http://schemas.microsoft.com/office/powerpoint/2010/main" val="3646331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69771" y="2364377"/>
            <a:ext cx="76940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0" dirty="0" smtClean="0">
                <a:solidFill>
                  <a:srgbClr val="7030A0"/>
                </a:solidFill>
              </a:rPr>
              <a:t>Thursday</a:t>
            </a:r>
            <a:endParaRPr lang="en-GB" sz="1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51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Callout 3"/>
          <p:cNvSpPr/>
          <p:nvPr/>
        </p:nvSpPr>
        <p:spPr>
          <a:xfrm>
            <a:off x="894491" y="218941"/>
            <a:ext cx="6794196" cy="3505551"/>
          </a:xfrm>
          <a:prstGeom prst="wedgeEllipseCallout">
            <a:avLst>
              <a:gd name="adj1" fmla="val 61868"/>
              <a:gd name="adj2" fmla="val 50398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rgbClr val="FFFF00"/>
                </a:solidFill>
                <a:latin typeface="Comic Sans MS" pitchFamily="66" charset="0"/>
              </a:rPr>
              <a:t>Boards and pens at the ready!</a:t>
            </a:r>
          </a:p>
        </p:txBody>
      </p:sp>
      <p:pic>
        <p:nvPicPr>
          <p:cNvPr id="10242" name="Picture 2" descr="http://www.free-clipart-pictures.net/free_clipart/school_clipart/school_clipart_boy_writting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938" y="3982223"/>
            <a:ext cx="3089408" cy="247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769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6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Cloud Callout 4"/>
          <p:cNvSpPr/>
          <p:nvPr/>
        </p:nvSpPr>
        <p:spPr>
          <a:xfrm>
            <a:off x="1984375" y="179454"/>
            <a:ext cx="2753072" cy="1737378"/>
          </a:xfrm>
          <a:prstGeom prst="cloudCallout">
            <a:avLst>
              <a:gd name="adj1" fmla="val 48119"/>
              <a:gd name="adj2" fmla="val 1020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look</a:t>
            </a:r>
          </a:p>
        </p:txBody>
      </p:sp>
      <p:sp>
        <p:nvSpPr>
          <p:cNvPr id="7" name="Cloud Callout 6"/>
          <p:cNvSpPr/>
          <p:nvPr/>
        </p:nvSpPr>
        <p:spPr>
          <a:xfrm>
            <a:off x="7104112" y="124475"/>
            <a:ext cx="2664296" cy="1388070"/>
          </a:xfrm>
          <a:prstGeom prst="cloudCallout">
            <a:avLst>
              <a:gd name="adj1" fmla="val -46689"/>
              <a:gd name="adj2" fmla="val 1141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say</a:t>
            </a:r>
          </a:p>
        </p:txBody>
      </p:sp>
      <p:sp>
        <p:nvSpPr>
          <p:cNvPr id="8" name="Cloud Callout 7"/>
          <p:cNvSpPr/>
          <p:nvPr/>
        </p:nvSpPr>
        <p:spPr>
          <a:xfrm>
            <a:off x="1615106" y="3732838"/>
            <a:ext cx="3122341" cy="1584176"/>
          </a:xfrm>
          <a:prstGeom prst="cloudCallout">
            <a:avLst>
              <a:gd name="adj1" fmla="val 63253"/>
              <a:gd name="adj2" fmla="val -671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cover</a:t>
            </a:r>
          </a:p>
        </p:txBody>
      </p:sp>
      <p:sp>
        <p:nvSpPr>
          <p:cNvPr id="9" name="Cloud Callout 8"/>
          <p:cNvSpPr/>
          <p:nvPr/>
        </p:nvSpPr>
        <p:spPr>
          <a:xfrm>
            <a:off x="4151784" y="5189802"/>
            <a:ext cx="2760240" cy="1584176"/>
          </a:xfrm>
          <a:prstGeom prst="cloudCallout">
            <a:avLst>
              <a:gd name="adj1" fmla="val 15855"/>
              <a:gd name="adj2" fmla="val -1169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spell</a:t>
            </a:r>
          </a:p>
        </p:txBody>
      </p:sp>
      <p:sp>
        <p:nvSpPr>
          <p:cNvPr id="10" name="Cloud Callout 9"/>
          <p:cNvSpPr/>
          <p:nvPr/>
        </p:nvSpPr>
        <p:spPr>
          <a:xfrm>
            <a:off x="7547720" y="4310859"/>
            <a:ext cx="3120280" cy="1584176"/>
          </a:xfrm>
          <a:prstGeom prst="cloudCallout">
            <a:avLst>
              <a:gd name="adj1" fmla="val -61612"/>
              <a:gd name="adj2" fmla="val -769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check</a:t>
            </a:r>
          </a:p>
        </p:txBody>
      </p:sp>
      <p:pic>
        <p:nvPicPr>
          <p:cNvPr id="2050" name="Picture 2" descr="http://1.bp.blogspot.com/-0OC_RPygKGc/UELcixZhIfI/AAAAAAAAC3E/Jkj4Kw2ZN9E/s400/Dragon-Cartoon-Clip-Art_95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693" y="1712890"/>
            <a:ext cx="2270922" cy="227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66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data:image/jpeg;base64,/9j/4AAQSkZJRgABAQAAAQABAAD/2wCEAAkGBhQSEBUUEhQUFRIUFBUVFBQYFRcWGBgYGBcVFBYdFxQYGyYfGBkjGRYVHzsgIycpLCwsGB4xNTAqNiYrLSkBCQoKDgwOGg8PGiwkHCQqLy8sLCwsLCwsLCosLCksKSwpLCwsLCwpLCwsKS8pKSksLCksKSwvLCksLCwpKSwsLP/AABEIAOgA2QMBIgACEQEDEQH/xAAcAAEAAgIDAQAAAAAAAAAAAAAABgcEBQEDCAL/xABLEAACAQMCBAQDBAYFCAkFAAABAgMABBESIQUGMUEHEyJRMmFxFEKBkQgjM1JioYKxweHwFSRDcnODotMXU2OSk7LCw9EWVGSjs//EABsBAQADAQEBAQAAAAAAAAAAAAACAwQBBQYH/8QALhEAAgIBBAEDAgQHAQAAAAAAAAECEQMEEiExQQUTUSKRYXGx8BQjMoGhwdFC/9oADAMBAAIRAxEAPwC8aUpQClKUBGudecRw9I3aGSVXYgsuQExp6kKdzk4H8J3FV1DFeXVzcIrzxRXsuHikRiVg9LavM3QekFdjvqUd9t54u3l2gwJYksWQB1Dokrtk6lBc6s/ARoBx6iRtXb4c8RJiPWO29CxLI4J8051CP0p6cafSFwGJ0gbivL9Qz5MUbgWwin2a7lbnRrGKK0Fs7qt1JD5moBcNK5VUGDl1G2Dp3HzyLZBqqOfpopJCnkxIPNSKa8dd42ZEkB0puQFdPU+2dgOpFlcF4eIbeONXaRUXAdm1EjqN+43wOuwHWrtFnebHbIzVMzqUpW4gKUpQClK4JoDmtDzZztbcOjDXDHU20cSANI/Y6VJGw9yQPnWl5/8AE6KwBhixNesNos+mPPRpSOg/h6nboN6pq2ka6uxLeSl5JGGuQjIVSwB0oPuqpZtIxnTjvRgvLlXxLs7+TyomdJ8FvKlTQ2B1wclW98AnbepXXnjnLh8FtcRvYXAZ4yrpKvlnQ4305jUI4xpY4G2vBzkATrlvxwt3RVvla3m6M2ktCx91Zclc+xG2epridqwWbSsDhvHre4XVBNFKP4JFb8wDsfkaz66BSlKAUpSgFKUoBSlKAx7/AIhHCheaRI0HV3YKo/E7VHeJeI9miZhlS5kLBEhhdXkZicDbPpHzP0GTtXz4g8AaeKOVGTVbMZRHJ+ycYGQwJAzsACSOrDI1ZEI4RzLCSJ/KDXJXRBbQwuq75y7OFKlm3GVZiq5AyWaot0WQgpeTdTc5cRlYLDHBD50jwxhyWaN41Bk1nYHYOR6d9OMdC2n4t4k8SjlktkjikmXUC0cTuVx6tQTJBGgj4gB7+52Vnb3JWHy4sSQvLJK0+YleaYuJNIUklF1u2QcH0AE7kdUkE3DRLKbjznuHISHyAC07H0FW1k4GclehwoGk4zHcWvEqI7wLw8vOJqbuadfVny2kJldyDjB07RJkdgfoRisjjnKVxaXNpbRtJcvPFJHrZCYo2JUkjA9OF1sTkHfVsck2nybwI2dlFCxy4GZD21ndgPcDpnvjPet1ik8cZqpGe6fBVdn4dTXN5MvENbRrGqpOjafMK6dLFWyGYoMHI2MY7nJsrhfDlghSKPOhF0rk52/x2GAOwFZdK7CEYcINtilKVM4KUpQDNVB4teJksM5s7WTyigUzzj48uuRGnsdLKdQ3+mDmV+I3iAvDowkeHu5QfKj7AdPMf+Eb7dyMdiRQ0qGSVppj5k7ks8jbkk+w6CgO3gvC5ZxLIiHCI8rs5Jd9IySx67kj5knthmr6nwHOkYAY43z0+f4VueVOYRau+tA8ciFJFzjI7Y7bZbr2Y/KtfxbyfMJg1eWegfGofI4zkDs3X3BPqNSk9zTLGltTRr768IGpizYwCSSSBn5+2elfWxHYg/kR/wDFcOgIIPTofxAP9v8AXXbb8AuI7GO7Kl7VmdWZQSYijtH+sX90kZBGw6bVaVmKeHoTnSAf3h6cd+oIxU28Mec57e8ht3laS1uWCASMXMbkHy9DE7BmIUj6VFbG7CSLIFSQAEgNvk5B2boOgwff5V0X0p0l1wsiuJVIOArDDAL7AMD1J60B6spWu5e4sLq0hnXpNEj/AELAEj8DkVsaAUpSgFK41VEbTxCSTiAtUjYxkyxiYHYyRhS4C/ugMN85OpSBg5oCX0rC4fxmCcsIZY5CmNYR1bTnIGcHbJVvrg1m0BR6cB4vxt83TG2tQ3wlWRdiR6Ydmc/N/pnrUws/CCG3VTazzQzjIeYaWLgjcMmwC5A2HsM5wpFgUoCAXXCOI2n6xZRfIPji8sRSAe8ZBbUfl3xsDnIxpEh4kqSwStFcwElGHxxMcZEkRO4JXqOuNjjObHNRnmPklJ38+BjBdr8MybavlKv3wRgZ67DqBioOPwXRy+JdGtseeJrZlj4lGFUnSt3HvEx7axjKE/34ABxNopQwDKQVIBBByCDuCCOoxVfQcdOs2nEoljlYaQTvBOP4Cdt8/Ce/z2HzHHccLYtbB57LOXtSSXizuWhJ3I76T885+IFLwzssaauJY1K0VnzvZSIji5hUSfCryKjZ9irHINbxWz0qZQc0pSgFaDnXmyPh9o0z7t8MUfeSQg6V+ncnsAa3xrzx4k8ee74nKG/ZWjmGJO2oY8xiPck/kB7UBH7q7lnlee4bXPJu7e2NgqjoANhge1d9hZGVtKglj0AIzsCTgH4jt02/sPZwvhjTMFVJJCfuxAs4UYDNoCnIGpepXr1q1+GeGnkFJ5bgLLFMJdfxKYkKMVYyYKnZhkHABAwcUBVNpw0nUzA6IyusggYBdUyGIOw1Z6EkA+zEYMfbP4/1n6fXfHselW1wflm3uluYUnVf88LLo0sXt0VlUKG6r+tddeGGVJ3ya0fNXIL2h8z9Y8XmOwMes+VCMEtI5QhPSCdhpJJ+EZNAR3jPFbc20SQxsCoHry2rDAyMokQjOX9OWwu5K7bi3PCzgrw8IhiuE0s3ms0bD7skjsAynplSNjVCTpqBwSDkFW7gg5U/XYVfPhnzu3EYH81NM8DBJSvwMTkhl9thuOx+tARnmTwRLTa+HypAj5LwyBiit7xkAkA/u9uxxsMrlnwShjIkvn+0uDkRDKwr7ZHV+3XA+Rq0KUB8RRBQAoAUAAADAAGwAA6CvulKAV8ydNq5zUY49z3FC/kwqbm66CGP7pBwfMk6IB36474G9DqVkGs+N8QgE/69pbiAP9otptyVwdMsBG+nGDpUfMA5AOhu9CC2XzSscVsrSyKVBd7zU7IpJwXkXRtnAVCT6Rgy+6jMcq3/ABOZVlTaGGIAAbN6QR6pT6jtnAyckg7dIhlkh0Q8LuVjZ2kRlmSB1LnU2guAYw2+ynG5wcVAvSUVyajlTmscPWSZ7WX9bgAahFEsa7DSX/ak7EuMk98HIqwv+kOH/qrn/wAI1AP+j++MqyRWzxOGVtc11BKSQc5JAZmbGfVkH57VOf8AJ3GP/ubX/un/AJdSRVKrJjSlK6QFKUoDB4xwSG6iMU6B0Pv1B91PVT8xUFu/P4UyrIxuLJ2KxsSBNFhGkwc4DqERj26Hpspsiq68aImNqhHwhLsH6m1lI/krfnXGrJRk49FY+MlpaMbee10mS48zWVPpIXTuUx6X1Mc9D7jO9aTlTn+94Yw8mQyW4PqgkJZDk5OB9w/NcfPPeK27lmUE5Cjb5CpvyzyObpgGmhhJ04EjhTlgCoA6sxBB046MN87V9FoNFpZaOeXUuuai/PC+PJVkm3P6S7+TPFOz4gg0uIpzgGCRgGz09B6SD6b+4FS9pQCASMnoO598DvtVF8a/R8kCaoZBI/dc6Sfpq9J/Er9ajnDeSOIfs185/s+HMDq+hDqIUoGOzYAOVUnfGCA1eNLFHlwkmvs/syVl9cS50hgmkimEkbJH5iuy4jkX+CQEgEN6cNp3I9xmpF5OadzeTSKv228URwLnYyTiJyxbBbSiswGPu7jsJPwO4ili13M01pNaEO6GTWpBBVgIZg8gVhlSi7HKkZ2w4hBbNdFVu5LW2QLNCuVt9E7M6yeW88YZRpOdG6/rDt2rPJNMsik+DH4NwAxlZ7RvIXz7zzZi5IS3jZ4kVY3yGJ0CTO6hlY7jStffGIhbWMt7IjXk2FW0iuWErrGxAV3jxljuH0YzgLnDamru4a8AgiSSVorRV0QRanUMqEx6ri4UAaiyk6NSgd8npJIeX7ZPht4AfcRJn8TpyT9ar3UXrDuRXvCOE3D8S8q4tbdGe3WdXYKyBiseqFwPhjyPLCL6k0KQWBYPuOZrOX/J135M08RSNkltnfWsaoBIVhbGcFTkHJDI+k6dgkwueFwyHMkMTk7ZeNG/8wNR3jPBbQ67eJljkkADQL5jROD8Imhj2jB29Q0kdidwW6x7NEH45yRcj7Q6PFItsxWRj6XbEaTl8KACQsqg9/QT7CrC8J7NbeJ4EjlJXTJPcOAgedwDoSPJOlU07nHUHfVmo3JIkUTS6riVHilllieYyJ54uEt1eRk0+bHnPxbMkS5xvW3i8RxaWqeVY3Lx4DGVniw7OSS+uNnDu7ljhd8nAFTXJRJVwWdXxNMqKWYhVUZZiQAB3JJ2Aqj7v9IO5csttZIDnALuzge5IUKMfPIqv+aeZb69fF3cF1wrCJCBENSq4wi7ZGQN8kEHetmDRZ88/bhHn7FTkkrLp5m8eLG2bRCGunB9RjwIx/vG+I9PhBHz7Vm8F8Y7Se2MzrLE+cLCV1PJksoMRGzjKsMnGCN8ZGfNM8QCHA9qv7kLhFta8Ot7liATArmRztHrGphGD8PqLdN2+ecVP1DRT0M1jm7bV8E8K93o2c8l9f8A7Qmytj/o0Obhx7M/+jHy6+4ORjGS9itT9k4bAJbk/Eq/CuNtU8vy9s7dPTsK7oXueJ7W+q2sujXBGJZR7Qr91f4v71qZcB5fhs4vLgQKvVj1Zj7s3Un+qvOSb7L3OMOImm5f5GCSC4vH+0XfZj+zi7gRJ0GPfHzAFSsCuaVMobvsUpShwUpSgFKUoBVceNd8FtFU/uXMh/8ABa2X83uUH41Y9U34/sdHX/QAfgbiIkfiUQ/0aAomxPr/AAP/AM1L+WIIJZAs8zQ4BGvBcY2wNIIyuCw0jJ39s4h1n8VbAGvuPR8Xv6B49zX1OmjNkdSs9Zct8dtp0C283m+Wqg6tQfA2DEOATnB9QGM5rc15z8NOP3MMjC3VQhCtKxiaQaVxnIRTJpBbJIyfUPcEXRb8+2zQLIWIcxh2hCs0iHTqYMoXbTuCzYAxkkV8jrNM9NleN/v86NEXas301kjlWZFZkOUJUEqfdSeh+ldumorwnn4XEJkjtrg+twvpAQqvRzO2IwDv0Y4wazeD8yFoJZbkwxokpRZFY+Uy4QjQ7Y8whmaPUB6mQ4G+KynT7veUYZHZwZYjIcyiKQosmwBLpupYgY1ABiO9aS0Z7OMQSxTlYsqkqRvMjRjOgkoCykLhSCNtJxkYJ3g4vcybwWwEfZriQwl/9WNY3ZR/rhT8qrLxW8UF8n7IqMkjHTcxtglcEZQ6GPp75z6sADIJxFpMsjkcSb/5bB2jgupG9hbypv7F5VVR9ScV2cL5EXyv84eUtKXe4iSZxEzuxZgQMFlAITGQCFG1fPL/AD1DJDaBi2Zot5NiivGY4isjA+ks0i4OMHUu/qXMmi4jG0rRK6mVArPGGGpQ2dJZeoBxRRo7PLKRiry1ahgwtrcOCCGEMeQR0wdOcj3rQ8S8MoZyA81x5S6tEOqIogYksEDxMQDkjck4wM4GKmNKmm4u12VEc4L4f2VqQ0UI1rurOS5BzkFQfSpz+6BUZ5g8LraKC4mhSV5iCyjUAVGpS+gooZyqBiAxY5AA3qW8xc2RWejzUmIfoyRM6A9MNJ8Kk9gTv2qoOdud5pkf7PevLC+vMRjRNK/ukxjDjB2DMcgNldgW16aObNkqMqt027r+5F0kVZxTK5BxkkHIII3GoEY7EEVb/hVbrf8A2dbgF4reGTy4icR4jMEUbFBsSWM+ck527DFUtfzFnOSSe5znJ6k5r0Z4I8J8u2ZyOkcEQyO5U3b4P1ulH1StfrGoefUu/wDytv27/wAnMf0rgstFAAA2A6YrmlK8gmKUpQClKUApSlAKUpQCqT/SBn2K+0duPweW5J/nCKuyvP3j7e6pnXuHt4/qEilmP5G6H5igKosV6n8Kywa6bYYUVMOHeHc8ti92MCNAWPToBlj1zhR1ONt+uDX3+kzYdBpMfuyq/wBXyZZJyk6Jf4M81hJhbJbgmZlDODhlCqd8nquzsV2IJbBOyi8wKovwdv7O0Mj3EgWY+hRodsAk6tTIpCn0gYJH3sbNk3fZ3aSxrJGweN1DIwOQykZBB9sV8j6nt/iZuKaV+b5fnsvh0fN/w6OeNo5o0kjbGpHUMpwQwyp2OCAfwrBsuVbWJlaOFAyfAdzo7ejUTo2/dxW2pXnExWm4nybZXEnmT2sEsmANbxqzEDYAkjfA963NKA0DckWvmpIkSx6I2iMaALFJG66WSSLGllxp7Z9I3wMVyvJ0Sr+raRJQ5dJ9ZeVCVVMB3zqTSirobIIUZzjNb6lARj/6euXdpnuFW5UBIHjVvL0DJbzYGbDa2O4B20JpYEZrA4hcx2sjLFeD7eFDMlzK6xz68kBgfQnwnBjA06cYIyKm1Vx4zcsma2FxHkSRbNg4JQnb64Y/k7HsKsxQjOajJ0m+zjIDxrna7t5Z7eeUzRSZBOfNBOQ4KEnCZGkjRhQGB07VXSzMoOkkZXBwSMjqQfcbdKk9lyvPPavckvJbx41gOAwYhQDj1HbWANvusDpwaiVwdOc7EbY+dfb6F6fDinsa3JfU1xyr5p+fkzyttHXwaw8+5jjOwdwGPsmcuSewChjn5V615FsjHYxkjS02qdhjGDMxlCkdtKsq4/hrzl4W8E+0XWCMhikA+kpYzYPv9njuB+Neq1FfCt2zSc0pSuAUpSgFKUoBSlKAUpSgBryt4scYE91kHIZ5ZwflIwjix8jBBC39Orw8Uubltbdo9RBdC0pU4ZYidGFPaSVsxqew8x/9Ga8wcT4i08rSPgMx6DZVAwFVR2VVAUDsAKA7oj6RW+tecrmO3MCyERnGRk4OMAZXODjA+uBnOKjtu3pFdtfoGKGLUYMe+KapPn8jK7TdG55V4Q11eRxDdndRk74JPU/IfEfkp716ytLdY0VFGFRQqj5AACvH9hxOSEkxsVY9GBIYdtmGCNie/evQ/gzG54eZHJLSS6iSSc+iPB/Lb8N68H13HNyWR1t6S8/iW4q6J/SlK+dLRSlKAUpSgFVz4lc4SWNwgZVls54jHJCw2JJYNhwNQJQ4+8Nvh3yLCuJwis7HCqCzH2AGSfyFUH4i87xcSt8LGY5YHkGknI0HDEk4GlsxhcbjL7E9K1aTEsuWKkrjav8Avwck6RGuK8zOqSQxuTbSsXEZKsCcsAzDffYHHTscaABDL6Uk7nJ7/wB+a7qwZHySa9/1COPSab2ody7fyl+1+pVC5O2XT4BcN9aOR2nm+Rx5VvF9CNVz+Zq96q/wLsdFsze0Nun0Ledcn81uI/yq0K+WLhSlKAUpSgFKUoBSlKAVj8QvUhieWQ6Y40Z3b2VQWJ/IVkVFPEq80WYHaSaJW+aqTMw+YYRFcd9VAee/EvmR7i6ZW2bXrmXPSUjAj/3MeIv9YSn7xqF12TzF2LMcsxLE+5Jyf5mvhRk12KbaSBlwrhal/KnJz3Wv4QukjV1w2MqPcE7bjO2T7AxOtnY8ceFCImZS2NRBI2Viw9QOcZOcDG/v2+wz48qwRxYXyqRnTV2zq4lYeSxXUrMCQdJyMDGCG776h+HzFbvlPiFxNcRW6yyIjMiYV2QDUViUgKRj1Mu4+vWo9d3Gs6sb75OepyT7exA/Csjh9xJbSJMFdcEFWwV9mBViCAwIDA74IBqycHk0+3JTnXmu/wAB0+D1JZc6Wj3ItUmDSjKrsxDFQSQJOjNgHvvg+1SCvLfIHElHE0lchEDoxJOyqJodsnsFGPoK9D8qc1x30btGCpRyrIxGQPunY9CM7dmV16qa+V1em/h57e+F9y6Ls3tK+VcEZBBB3BHcUkkCgkkADqScAfjWQkfVcMcda+Y5QwBUgg9CCCD9CKhPCfFGG54k1mqHSchJS3xEKW+Aj4SoOCCfu7b7dUXJOl0DXXninb3Vw1hEpKzq8Am1Y9TgxqQmPh1MO+cHOABvQHE2Jmc4xqYuB7B/WP5EVveZEW34jL9mxIil9GCxGjDKrAoQSAmDnODjJyDvHLiZnYsxyxO/b+Xb6V9X6dp1i+uHTiu+7KJuzrJrArOrDcYJrP60nJQl+f8Ao7jPU3hAB9ibHXNtn6fYbPT/AMOKnVVj4G3eq2Ze5itnP1xLbD/htlqzq+bLhSlKAUpSgFKUoBSlKAVH+e7EyWTkLqaFknCjcnymDuoHctGHX+lUgrg0B4q4vw0wzvHnIVvS3ZkPqjYHurIVYH2IrHgXer78UPCCWZRJYKjFWJ8k4VkDFmZYnJCmPUS2hvhJOkgHSKt4h4acStomlltJBGvxMCj4HuQjEgfPGK06WUI5Yyn0jkuiOebvivusZD6s+9SrkbgC3l2kTthSQSdug9R2PXYH8SPofew67+TPNk6Tf2KtltJGjtpArqTuAwJGxzg56Hb86sDnHmyymsYoreFFmCgSOAMsdicnGWycvqb1A7d2qG8x2bQ3DowI0nRv7rhTv9Qf5dsVq81OWOGq9vM7454Y5jaOyKYqQykqw7gkH26j5VvuXucJLSGaOMkCZdLDsRscE52HXoDkMw2zkR3Nd9paGQ6V6kgAbkkn2AH+NvetOdY5Q/mdf8Iq/BZ/KXPlxbcHn0MNSSIIiQDpzrMmkEY+FR2IBDHBJNaPmPxXuby0EEhxhslgAC/XGvACnTjbYZ1A9UBMb4lDNCghfK7AsMYOD61yQTtl2643yD0GNTmsOHS4Zt5KXdr8vgk5Pon3ht4hzWcwU6ngIJeMewGSVHTXgHB7nAJwQVjF9xUi4d48Z2XUNx6Qgyp+qZ+h6b1qKZrVHT41kc67VUct0Z/D7pvOUncsyg6tx1GMjuAQpx/CKmPiTwGGNILiJfLNxGshjJOV1KhI37erYdRhu2AINZXARwxGcdvf+7t9Ca2HMHMk12+qVs4AAG2ABnGANgPkNvxJJy5sOSWqhkhwkuee/wACcZJQaZqc1jTnesiuq2tWlkCIpd3YKqgZJJ6ACo+q5F7aj8sjBcl8eAM36sL727f8FzLj/wDo1XHVd+DnL3kW2vYgqsUbA5DBGdpXU/utNJIAe6xoe9WJXzhcKUpQClKUApSlAKUpQClKUArg1zQ0B51/SB4fDDe2wiRI/wBQdSooVcea5B0gDcktVf8ACeLPbyrLGSGUgjG3Tf8Ax798ip/+kPEw4pCxB0G1QK3YlZJSwB9xqH5iqxzXtaBRlilGXKbK5Np2iVcxc5m+x5kKeZjGtRhjgYGrqGx8gCMYzjOdRFwWR4jKqkqrBTt0JzsfbbT+YHtnAhmKnIODgj8GBU/mCR+NSs85OkHkDT8JBdTg/LDL22x0JIPbFTlGWnShp48fcXudyIpJEVO/16g7fIiu21vDGcrs2QQ24Ix/j+Qr4ufjbfV6j6vffAO/Yiumt7anGpEDbXvFZZ23LuzLpbIBOA2sAfugALsMbgnvWsdCDgjB9j1/Kvq3l0sD133HuDsR+I2qw+duCRHh1tdBRHLIuGUbAlQSWA7ZwcjplsgA51Y5aiOmnDGlxL9SyMHNN/BXNK4NZPD4A7hSDg/27dMjPt1G+K2yyqMXJldGPTNbvmLgggbQrI+gBiw6nVoHz79j75FaM1HFnWSO6IaozOB8ImvJ1gt1DSN0BZU6dfUxA/Dr7Zq4uRvAJopRLfyKwAOIYmbcnIIkk2yuNtI653OMg0hHGS6iMEuWAULnUWJ20475xXsfluKZbOBbk6rhYYxMc5y4Uasnuc53rwNXPI51N2WxrwZ8UQUAKAFAAAAwABsAAOgr7pSsZIUpSgFKUoBSlKAUpSgFKUoBXBrmlAUH+kbxotc29qAAqRmct3JkLIAPYARn65HtVQ1cv6R/C4w9tcBwJmDRGPuUXLh8+yl8f0h7GqaAr1NDJKLISGa5zXMkRXqMH+8j+sGvivQ32Qo5zTNcrGTkgEgdSB0+vtXGK7vBkWVwqPqZdQwds4IPYg4IyPmDWw43zRNdBVdvQihVUbAKMYGAAANgdgMnBOTjGmqx+XvDuGbhct08y+Ygyq+rOTGrKNnxksdIGk5II/1cmeeKElkmueiSvpFc5r7jmI6EjPX/AB70uI9LsMg4YgEdDg4yPlXXWrfaIndPOWOT7Y711Cvp4iMZHUZr4rkZJKkCYeEF4kfGbfWiOHYxqWz6GYHSy4+9kY37MfrXqoV5M8Lo9XGrMf8AbA/91Wb+yvWleFnSWSVfJauhSlKpOilKUApSlAKUpQClKUApSlAK4Nc0oDyd4p8xPecVnZidELtBEvssbFTt7ltTfjWl4LeLHIGk3QEErkjVg4xkdNi34E1xzNHpvrpT1FxOPykasKC3ZjsCd+vYdOv516GLb7VEH2bfmO6hd9USaFYDC5Bx2bG3TPT8enStLmsziXCJIGKurDSQDkYwTuAfY43x7EVhVdiajGosMm3JPBLecSmSUrpj1NkdNtOosemlmOx67VpOZLSOKRo4tLIG9MgZWyMdmGdiCGwScZA6g1q4LtlVlBxqxv7flWfxTg80aCRizwlmCSbgNg6ds9dhnHUCqf6clt9natGqzXfFeuFKqxwe23fY4PUZGxx1rHrvsbjRIrZIwdyDg4OxwRuNien8q0Sla5RE6c1sbBUjcefExDaSN8HAO+Mgjcbbg49qsPhVjwdoxcu0upRqeLGd/wDaKuFB92YN7kGq/wCO8UEly0kYCrqyoAwBvnAHsOnzABO5NZoal5m4qLRZLHtV2S3nu3tUjjMC5ZV0uAyNp6EawQTrJcAtn7uOo2r6u03jb75B+Q26fDt6dttq6c1biTgqbIPknngfaa+NwnGRGkr/AE9BUH82Feoa8/fo32Gq8ups/BAseP8AaSBv/Z/nXoGvOyO5Nk0KUpUAKUpQClKUApSlAKUpQClKUArg1zVM+KPjX5RktLAgyDKS3IOyHoyxe79tXQdsncAVP4hzK3Fr0oQVNxJgjp8WD/MGuvlXizwzoVbCq+sjAO3pD4B76Afy7YyNJHEzHCgsdztufc0kjKnDAgjqCMGtcf6drIks525iF43mRjSoGkj0nu33gM5IA+vbIXNaSz5enljMiRsUG5bBx1xucYAztk4BOwOQa1mannK/iebOxltRGCJVZc4zjUpUnqM7HGDnHX+GuNyxxqA7IKVIODsR1+X1Bq1eV7lIuCzC4ZcOw8pDudS7M4A3ChdKk/8AZsO+DVlzcF3Zz1Zix+rHJ/rr6lvnYYZ2IHYkkflUc0PdSVk4S2uzqY0Br5zSr9/ggfWa4riu22GXUYBywGD0696bwfOk4zjb3r5JqVcStrcWy6HfzNjMmNIBwoyBgdGbGAp642GDUUNRWW0xR6D/AEcOH6bK4l/6ycIPfEaA/lmSrdqHeEXC/I4Nar3dDKdsftWaQZ+ilR+FTGsRIUpSgFKUoBSlKAUpSgFKUoBSlKAjviHxg2vC7qZTpdYiEb2dyI0I/pMK8gZr1B47XOngsw/fkhX/APYr/wDory9UougS7w35igs7rzLlA6bZBAOwDe+2QxVgDtlR0IBGNz3x2G6u3kgjCREkqBsMEL8h31HHQFiBtuY1mmaUt24HNd62Tn7precm8D8+YZ6ZHU4GSwA9Xbfv2ANWpxblg2DRiZEaN1BwrBRlCutdWnIG/UY+IHsRV8IuXk9DTaL3UnJ1fS8uii3jI6givnFW3zDyWWhuHMekQY1MVKEk6MLjHxAOpwemcgnvV9lw8vN5f8WP54rkri67Ks+leOSjF3ZiopPQE/ShX3BFW8nJqW2mKaEhwFkdiNREZ+LEZ22wdweoIyetfS8kwXMU7LoTyvUowVBBOFJ6qNtXU9hvvqEvblV2aH6a9m7cinjXGayeJWnlSsh7H+6sWqtz8nmyi4umfQkIBGTg4yO23SuCa4pXNxE9B/o/85Ga3ezlcFoMGDJGoxtqyo3ywQj8Aw9hVvA15L8JhnjVn/tf/Q1etarOilKUApSlAKUpQClKUApSlAKUpQGo5o5Zhv7Z7ecN5bYOVOllYHKlTgjI+YI+VQZf0eOG/v3R/wB6n/LpSgOxf0feGf8A5B/3o/sSu5fAPhY+5MfrM39gpSgE/ghaKn+bST28gOz6zID8ijdR9COvetfD4Z8ShkDw3dvqUnS7RurDIx0G3QkUpUlJrouhnyQVRfBwPB66lB8++Rc9RFD12x3YVkJ4D2qQARSyrdKS32g6TqJxs0fQL8gQdzknpXNKOTZyWacmm3yjAk5R4xDJrXyJzp0llk0Fkzuro+Bg+wOANhjAxjR8icUlZj5VrbhuuqTUANuipq3+ZP41zSpe7L5L1rcy6Z3Rfo9xyvru7p2Y/EIUVBn5M+r/AMtSThngpwuHH+bmUgY1SyM+f6IIXP4UpVfZkbcnbJLa8pWcf7O1tl2xtDGP56c1peP+E/DrsHXbrG+P2kP6ph+CjSfxBpShw1nJ/gta8Pu/tKSSysoIiV9OEJyCcqBqOk46DGSfbFh0pQClKUApSlAKUpQClKUB/9k="/>
          <p:cNvSpPr>
            <a:spLocks noChangeAspect="1" noChangeArrowheads="1"/>
          </p:cNvSpPr>
          <p:nvPr/>
        </p:nvSpPr>
        <p:spPr bwMode="auto">
          <a:xfrm>
            <a:off x="1587500" y="-157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100" name="Picture 4" descr="http://www.danieltroycarmichael.com/blog/Uploads/Image/2007/CartoonWizard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680" y="4492111"/>
            <a:ext cx="1661939" cy="177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87500" y="2135773"/>
            <a:ext cx="1137372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dirty="0" smtClean="0">
                <a:latin typeface="Comic Sans MS" pitchFamily="66" charset="0"/>
              </a:rPr>
              <a:t>        children</a:t>
            </a:r>
            <a:endParaRPr lang="en-GB" sz="7200" dirty="0">
              <a:latin typeface="Comic Sans MS" pitchFamily="66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901698" y="1295197"/>
            <a:ext cx="10143988" cy="3312368"/>
          </a:xfrm>
          <a:prstGeom prst="wedgeRoundRectCallout">
            <a:avLst>
              <a:gd name="adj1" fmla="val 38143"/>
              <a:gd name="adj2" fmla="val 6771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800" dirty="0">
                <a:solidFill>
                  <a:srgbClr val="FFFF00"/>
                </a:solidFill>
                <a:latin typeface="Chinacat" pitchFamily="2" charset="0"/>
              </a:rPr>
              <a:t>You try!</a:t>
            </a:r>
          </a:p>
        </p:txBody>
      </p:sp>
    </p:spTree>
    <p:extLst>
      <p:ext uri="{BB962C8B-B14F-4D97-AF65-F5344CB8AC3E}">
        <p14:creationId xmlns:p14="http://schemas.microsoft.com/office/powerpoint/2010/main" val="4155483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317637" y="2059111"/>
            <a:ext cx="40687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dirty="0" smtClean="0">
                <a:latin typeface="Comic Sans MS" pitchFamily="66" charset="0"/>
              </a:rPr>
              <a:t>children</a:t>
            </a:r>
            <a:endParaRPr lang="en-GB" sz="8000" dirty="0">
              <a:latin typeface="Comic Sans MS" pitchFamily="66" charset="0"/>
            </a:endParaRPr>
          </a:p>
        </p:txBody>
      </p:sp>
      <p:sp>
        <p:nvSpPr>
          <p:cNvPr id="3" name="AutoShape 2" descr="data:image/jpeg;base64,/9j/4AAQSkZJRgABAQAAAQABAAD/2wCEAAkGBhQSEBUUEhQUFRIUFBUVFBQYFRcWGBgYGBcVFBYdFxQYGyYfGBkjGRYVHzsgIycpLCwsGB4xNTAqNiYrLSkBCQoKDgwOGg8PGiwkHCQqLy8sLCwsLCwsLCosLCksKSwpLCwsLCwpLCwsKS8pKSksLCksKSwvLCksLCwpKSwsLP/AABEIAOgA2QMBIgACEQEDEQH/xAAcAAEAAgIDAQAAAAAAAAAAAAAABgcEBQEDCAL/xABLEAACAQMCBAQDBAYFCAkFAAABAgMABBESIQUGMUEHEyJRMmFxFEKBkQgjM1JioYKxweHwFSRDcnODotMXU2OSk7LCw9EWVGSjs//EABsBAQADAQEBAQAAAAAAAAAAAAACAwQBBQYH/8QALhEAAgIBBAEDAgQHAQAAAAAAAAECEQMEEiExQQUTUSKRYXGx8BQjMoGhwdFC/9oADAMBAAIRAxEAPwC8aUpQClKUBGudecRw9I3aGSVXYgsuQExp6kKdzk4H8J3FV1DFeXVzcIrzxRXsuHikRiVg9LavM3QekFdjvqUd9t54u3l2gwJYksWQB1Dokrtk6lBc6s/ARoBx6iRtXb4c8RJiPWO29CxLI4J8051CP0p6cafSFwGJ0gbivL9Qz5MUbgWwin2a7lbnRrGKK0Fs7qt1JD5moBcNK5VUGDl1G2Dp3HzyLZBqqOfpopJCnkxIPNSKa8dd42ZEkB0puQFdPU+2dgOpFlcF4eIbeONXaRUXAdm1EjqN+43wOuwHWrtFnebHbIzVMzqUpW4gKUpQClK4JoDmtDzZztbcOjDXDHU20cSANI/Y6VJGw9yQPnWl5/8AE6KwBhixNesNos+mPPRpSOg/h6nboN6pq2ka6uxLeSl5JGGuQjIVSwB0oPuqpZtIxnTjvRgvLlXxLs7+TyomdJ8FvKlTQ2B1wclW98AnbepXXnjnLh8FtcRvYXAZ4yrpKvlnQ4305jUI4xpY4G2vBzkATrlvxwt3RVvla3m6M2ktCx91Zclc+xG2epridqwWbSsDhvHre4XVBNFKP4JFb8wDsfkaz66BSlKAUpSgFKUoBSlKAx7/AIhHCheaRI0HV3YKo/E7VHeJeI9miZhlS5kLBEhhdXkZicDbPpHzP0GTtXz4g8AaeKOVGTVbMZRHJ+ycYGQwJAzsACSOrDI1ZEI4RzLCSJ/KDXJXRBbQwuq75y7OFKlm3GVZiq5AyWaot0WQgpeTdTc5cRlYLDHBD50jwxhyWaN41Bk1nYHYOR6d9OMdC2n4t4k8SjlktkjikmXUC0cTuVx6tQTJBGgj4gB7+52Vnb3JWHy4sSQvLJK0+YleaYuJNIUklF1u2QcH0AE7kdUkE3DRLKbjznuHISHyAC07H0FW1k4GclehwoGk4zHcWvEqI7wLw8vOJqbuadfVny2kJldyDjB07RJkdgfoRisjjnKVxaXNpbRtJcvPFJHrZCYo2JUkjA9OF1sTkHfVsck2nybwI2dlFCxy4GZD21ndgPcDpnvjPet1ik8cZqpGe6fBVdn4dTXN5MvENbRrGqpOjafMK6dLFWyGYoMHI2MY7nJsrhfDlghSKPOhF0rk52/x2GAOwFZdK7CEYcINtilKVM4KUpQDNVB4teJksM5s7WTyigUzzj48uuRGnsdLKdQ3+mDmV+I3iAvDowkeHu5QfKj7AdPMf+Eb7dyMdiRQ0qGSVppj5k7ks8jbkk+w6CgO3gvC5ZxLIiHCI8rs5Jd9IySx67kj5knthmr6nwHOkYAY43z0+f4VueVOYRau+tA8ciFJFzjI7Y7bZbr2Y/KtfxbyfMJg1eWegfGofI4zkDs3X3BPqNSk9zTLGltTRr768IGpizYwCSSSBn5+2elfWxHYg/kR/wDFcOgIIPTofxAP9v8AXXbb8AuI7GO7Kl7VmdWZQSYijtH+sX90kZBGw6bVaVmKeHoTnSAf3h6cd+oIxU28Mec57e8ht3laS1uWCASMXMbkHy9DE7BmIUj6VFbG7CSLIFSQAEgNvk5B2boOgwff5V0X0p0l1wsiuJVIOArDDAL7AMD1J60B6spWu5e4sLq0hnXpNEj/AELAEj8DkVsaAUpSgFK41VEbTxCSTiAtUjYxkyxiYHYyRhS4C/ugMN85OpSBg5oCX0rC4fxmCcsIZY5CmNYR1bTnIGcHbJVvrg1m0BR6cB4vxt83TG2tQ3wlWRdiR6Ydmc/N/pnrUws/CCG3VTazzQzjIeYaWLgjcMmwC5A2HsM5wpFgUoCAXXCOI2n6xZRfIPji8sRSAe8ZBbUfl3xsDnIxpEh4kqSwStFcwElGHxxMcZEkRO4JXqOuNjjObHNRnmPklJ38+BjBdr8MybavlKv3wRgZ67DqBioOPwXRy+JdGtseeJrZlj4lGFUnSt3HvEx7axjKE/34ABxNopQwDKQVIBBByCDuCCOoxVfQcdOs2nEoljlYaQTvBOP4Cdt8/Ce/z2HzHHccLYtbB57LOXtSSXizuWhJ3I76T885+IFLwzssaauJY1K0VnzvZSIji5hUSfCryKjZ9irHINbxWz0qZQc0pSgFaDnXmyPh9o0z7t8MUfeSQg6V+ncnsAa3xrzx4k8ee74nKG/ZWjmGJO2oY8xiPck/kB7UBH7q7lnlee4bXPJu7e2NgqjoANhge1d9hZGVtKglj0AIzsCTgH4jt02/sPZwvhjTMFVJJCfuxAs4UYDNoCnIGpepXr1q1+GeGnkFJ5bgLLFMJdfxKYkKMVYyYKnZhkHABAwcUBVNpw0nUzA6IyusggYBdUyGIOw1Z6EkA+zEYMfbP4/1n6fXfHselW1wflm3uluYUnVf88LLo0sXt0VlUKG6r+tddeGGVJ3ya0fNXIL2h8z9Y8XmOwMes+VCMEtI5QhPSCdhpJJ+EZNAR3jPFbc20SQxsCoHry2rDAyMokQjOX9OWwu5K7bi3PCzgrw8IhiuE0s3ms0bD7skjsAynplSNjVCTpqBwSDkFW7gg5U/XYVfPhnzu3EYH81NM8DBJSvwMTkhl9thuOx+tARnmTwRLTa+HypAj5LwyBiit7xkAkA/u9uxxsMrlnwShjIkvn+0uDkRDKwr7ZHV+3XA+Rq0KUB8RRBQAoAUAAADAAGwAA6CvulKAV8ydNq5zUY49z3FC/kwqbm66CGP7pBwfMk6IB36474G9DqVkGs+N8QgE/69pbiAP9otptyVwdMsBG+nGDpUfMA5AOhu9CC2XzSscVsrSyKVBd7zU7IpJwXkXRtnAVCT6Rgy+6jMcq3/ABOZVlTaGGIAAbN6QR6pT6jtnAyckg7dIhlkh0Q8LuVjZ2kRlmSB1LnU2guAYw2+ynG5wcVAvSUVyajlTmscPWSZ7WX9bgAahFEsa7DSX/ak7EuMk98HIqwv+kOH/qrn/wAI1AP+j++MqyRWzxOGVtc11BKSQc5JAZmbGfVkH57VOf8AJ3GP/ubX/un/AJdSRVKrJjSlK6QFKUoDB4xwSG6iMU6B0Pv1B91PVT8xUFu/P4UyrIxuLJ2KxsSBNFhGkwc4DqERj26Hpspsiq68aImNqhHwhLsH6m1lI/krfnXGrJRk49FY+MlpaMbee10mS48zWVPpIXTuUx6X1Mc9D7jO9aTlTn+94Yw8mQyW4PqgkJZDk5OB9w/NcfPPeK27lmUE5Cjb5CpvyzyObpgGmhhJ04EjhTlgCoA6sxBB046MN87V9FoNFpZaOeXUuuai/PC+PJVkm3P6S7+TPFOz4gg0uIpzgGCRgGz09B6SD6b+4FS9pQCASMnoO598DvtVF8a/R8kCaoZBI/dc6Sfpq9J/Er9ajnDeSOIfs185/s+HMDq+hDqIUoGOzYAOVUnfGCA1eNLFHlwkmvs/syVl9cS50hgmkimEkbJH5iuy4jkX+CQEgEN6cNp3I9xmpF5OadzeTSKv228URwLnYyTiJyxbBbSiswGPu7jsJPwO4ili13M01pNaEO6GTWpBBVgIZg8gVhlSi7HKkZ2w4hBbNdFVu5LW2QLNCuVt9E7M6yeW88YZRpOdG6/rDt2rPJNMsik+DH4NwAxlZ7RvIXz7zzZi5IS3jZ4kVY3yGJ0CTO6hlY7jStffGIhbWMt7IjXk2FW0iuWErrGxAV3jxljuH0YzgLnDamru4a8AgiSSVorRV0QRanUMqEx6ri4UAaiyk6NSgd8npJIeX7ZPht4AfcRJn8TpyT9ar3UXrDuRXvCOE3D8S8q4tbdGe3WdXYKyBiseqFwPhjyPLCL6k0KQWBYPuOZrOX/J135M08RSNkltnfWsaoBIVhbGcFTkHJDI+k6dgkwueFwyHMkMTk7ZeNG/8wNR3jPBbQ67eJljkkADQL5jROD8Imhj2jB29Q0kdidwW6x7NEH45yRcj7Q6PFItsxWRj6XbEaTl8KACQsqg9/QT7CrC8J7NbeJ4EjlJXTJPcOAgedwDoSPJOlU07nHUHfVmo3JIkUTS6riVHilllieYyJ54uEt1eRk0+bHnPxbMkS5xvW3i8RxaWqeVY3Lx4DGVniw7OSS+uNnDu7ljhd8nAFTXJRJVwWdXxNMqKWYhVUZZiQAB3JJ2Aqj7v9IO5csttZIDnALuzge5IUKMfPIqv+aeZb69fF3cF1wrCJCBENSq4wi7ZGQN8kEHetmDRZ88/bhHn7FTkkrLp5m8eLG2bRCGunB9RjwIx/vG+I9PhBHz7Vm8F8Y7Se2MzrLE+cLCV1PJksoMRGzjKsMnGCN8ZGfNM8QCHA9qv7kLhFta8Ot7liATArmRztHrGphGD8PqLdN2+ecVP1DRT0M1jm7bV8E8K93o2c8l9f8A7Qmytj/o0Obhx7M/+jHy6+4ORjGS9itT9k4bAJbk/Eq/CuNtU8vy9s7dPTsK7oXueJ7W+q2sujXBGJZR7Qr91f4v71qZcB5fhs4vLgQKvVj1Zj7s3Un+qvOSb7L3OMOImm5f5GCSC4vH+0XfZj+zi7gRJ0GPfHzAFSsCuaVMobvsUpShwUpSgFKUoBVceNd8FtFU/uXMh/8ABa2X83uUH41Y9U34/sdHX/QAfgbiIkfiUQ/0aAomxPr/AAP/AM1L+WIIJZAs8zQ4BGvBcY2wNIIyuCw0jJ39s4h1n8VbAGvuPR8Xv6B49zX1OmjNkdSs9Zct8dtp0C283m+Wqg6tQfA2DEOATnB9QGM5rc15z8NOP3MMjC3VQhCtKxiaQaVxnIRTJpBbJIyfUPcEXRb8+2zQLIWIcxh2hCs0iHTqYMoXbTuCzYAxkkV8jrNM9NleN/v86NEXas301kjlWZFZkOUJUEqfdSeh+ldumorwnn4XEJkjtrg+twvpAQqvRzO2IwDv0Y4wazeD8yFoJZbkwxokpRZFY+Uy4QjQ7Y8whmaPUB6mQ4G+KynT7veUYZHZwZYjIcyiKQosmwBLpupYgY1ABiO9aS0Z7OMQSxTlYsqkqRvMjRjOgkoCykLhSCNtJxkYJ3g4vcybwWwEfZriQwl/9WNY3ZR/rhT8qrLxW8UF8n7IqMkjHTcxtglcEZQ6GPp75z6sADIJxFpMsjkcSb/5bB2jgupG9hbypv7F5VVR9ScV2cL5EXyv84eUtKXe4iSZxEzuxZgQMFlAITGQCFG1fPL/AD1DJDaBi2Zot5NiivGY4isjA+ks0i4OMHUu/qXMmi4jG0rRK6mVArPGGGpQ2dJZeoBxRRo7PLKRiry1ahgwtrcOCCGEMeQR0wdOcj3rQ8S8MoZyA81x5S6tEOqIogYksEDxMQDkjck4wM4GKmNKmm4u12VEc4L4f2VqQ0UI1rurOS5BzkFQfSpz+6BUZ5g8LraKC4mhSV5iCyjUAVGpS+gooZyqBiAxY5AA3qW8xc2RWejzUmIfoyRM6A9MNJ8Kk9gTv2qoOdud5pkf7PevLC+vMRjRNK/ukxjDjB2DMcgNldgW16aObNkqMqt027r+5F0kVZxTK5BxkkHIII3GoEY7EEVb/hVbrf8A2dbgF4reGTy4icR4jMEUbFBsSWM+ck527DFUtfzFnOSSe5znJ6k5r0Z4I8J8u2ZyOkcEQyO5U3b4P1ulH1StfrGoefUu/wDytv27/wAnMf0rgstFAAA2A6YrmlK8gmKUpQClKUApSlAKUpQCqT/SBn2K+0duPweW5J/nCKuyvP3j7e6pnXuHt4/qEilmP5G6H5igKosV6n8Kywa6bYYUVMOHeHc8ti92MCNAWPToBlj1zhR1ONt+uDX3+kzYdBpMfuyq/wBXyZZJyk6Jf4M81hJhbJbgmZlDODhlCqd8nquzsV2IJbBOyi8wKovwdv7O0Mj3EgWY+hRodsAk6tTIpCn0gYJH3sbNk3fZ3aSxrJGweN1DIwOQykZBB9sV8j6nt/iZuKaV+b5fnsvh0fN/w6OeNo5o0kjbGpHUMpwQwyp2OCAfwrBsuVbWJlaOFAyfAdzo7ejUTo2/dxW2pXnExWm4nybZXEnmT2sEsmANbxqzEDYAkjfA963NKA0DckWvmpIkSx6I2iMaALFJG66WSSLGllxp7Z9I3wMVyvJ0Sr+raRJQ5dJ9ZeVCVVMB3zqTSirobIIUZzjNb6lARj/6euXdpnuFW5UBIHjVvL0DJbzYGbDa2O4B20JpYEZrA4hcx2sjLFeD7eFDMlzK6xz68kBgfQnwnBjA06cYIyKm1Vx4zcsma2FxHkSRbNg4JQnb64Y/k7HsKsxQjOajJ0m+zjIDxrna7t5Z7eeUzRSZBOfNBOQ4KEnCZGkjRhQGB07VXSzMoOkkZXBwSMjqQfcbdKk9lyvPPavckvJbx41gOAwYhQDj1HbWANvusDpwaiVwdOc7EbY+dfb6F6fDinsa3JfU1xyr5p+fkzyttHXwaw8+5jjOwdwGPsmcuSewChjn5V615FsjHYxkjS02qdhjGDMxlCkdtKsq4/hrzl4W8E+0XWCMhikA+kpYzYPv9njuB+Neq1FfCt2zSc0pSuAUpSgFKUoBSlKAUpSgBryt4scYE91kHIZ5ZwflIwjix8jBBC39Orw8Uubltbdo9RBdC0pU4ZYidGFPaSVsxqew8x/9Ga8wcT4i08rSPgMx6DZVAwFVR2VVAUDsAKA7oj6RW+tecrmO3MCyERnGRk4OMAZXODjA+uBnOKjtu3pFdtfoGKGLUYMe+KapPn8jK7TdG55V4Q11eRxDdndRk74JPU/IfEfkp716ytLdY0VFGFRQqj5AACvH9hxOSEkxsVY9GBIYdtmGCNie/evQ/gzG54eZHJLSS6iSSc+iPB/Lb8N68H13HNyWR1t6S8/iW4q6J/SlK+dLRSlKAUpSgFVz4lc4SWNwgZVls54jHJCw2JJYNhwNQJQ4+8Nvh3yLCuJwis7HCqCzH2AGSfyFUH4i87xcSt8LGY5YHkGknI0HDEk4GlsxhcbjL7E9K1aTEsuWKkrjav8Avwck6RGuK8zOqSQxuTbSsXEZKsCcsAzDffYHHTscaABDL6Uk7nJ7/wB+a7qwZHySa9/1COPSab2ody7fyl+1+pVC5O2XT4BcN9aOR2nm+Rx5VvF9CNVz+Zq96q/wLsdFsze0Nun0Ledcn81uI/yq0K+WLhSlKAUpSgFKUoBSlKAVj8QvUhieWQ6Y40Z3b2VQWJ/IVkVFPEq80WYHaSaJW+aqTMw+YYRFcd9VAee/EvmR7i6ZW2bXrmXPSUjAj/3MeIv9YSn7xqF12TzF2LMcsxLE+5Jyf5mvhRk12KbaSBlwrhal/KnJz3Wv4QukjV1w2MqPcE7bjO2T7AxOtnY8ceFCImZS2NRBI2Viw9QOcZOcDG/v2+wz48qwRxYXyqRnTV2zq4lYeSxXUrMCQdJyMDGCG776h+HzFbvlPiFxNcRW6yyIjMiYV2QDUViUgKRj1Mu4+vWo9d3Gs6sb75OepyT7exA/Csjh9xJbSJMFdcEFWwV9mBViCAwIDA74IBqycHk0+3JTnXmu/wAB0+D1JZc6Wj3ItUmDSjKrsxDFQSQJOjNgHvvg+1SCvLfIHElHE0lchEDoxJOyqJodsnsFGPoK9D8qc1x30btGCpRyrIxGQPunY9CM7dmV16qa+V1em/h57e+F9y6Ls3tK+VcEZBBB3BHcUkkCgkkADqScAfjWQkfVcMcda+Y5QwBUgg9CCCD9CKhPCfFGG54k1mqHSchJS3xEKW+Aj4SoOCCfu7b7dUXJOl0DXXninb3Vw1hEpKzq8Am1Y9TgxqQmPh1MO+cHOABvQHE2Jmc4xqYuB7B/WP5EVveZEW34jL9mxIil9GCxGjDKrAoQSAmDnODjJyDvHLiZnYsxyxO/b+Xb6V9X6dp1i+uHTiu+7KJuzrJrArOrDcYJrP60nJQl+f8Ao7jPU3hAB9ibHXNtn6fYbPT/AMOKnVVj4G3eq2Ze5itnP1xLbD/htlqzq+bLhSlKAUpSgFKUoBSlKAVH+e7EyWTkLqaFknCjcnymDuoHctGHX+lUgrg0B4q4vw0wzvHnIVvS3ZkPqjYHurIVYH2IrHgXer78UPCCWZRJYKjFWJ8k4VkDFmZYnJCmPUS2hvhJOkgHSKt4h4acStomlltJBGvxMCj4HuQjEgfPGK06WUI5Yyn0jkuiOebvivusZD6s+9SrkbgC3l2kTthSQSdug9R2PXYH8SPofew67+TPNk6Tf2KtltJGjtpArqTuAwJGxzg56Hb86sDnHmyymsYoreFFmCgSOAMsdicnGWycvqb1A7d2qG8x2bQ3DowI0nRv7rhTv9Qf5dsVq81OWOGq9vM7454Y5jaOyKYqQykqw7gkH26j5VvuXucJLSGaOMkCZdLDsRscE52HXoDkMw2zkR3Nd9paGQ6V6kgAbkkn2AH+NvetOdY5Q/mdf8Iq/BZ/KXPlxbcHn0MNSSIIiQDpzrMmkEY+FR2IBDHBJNaPmPxXuby0EEhxhslgAC/XGvACnTjbYZ1A9UBMb4lDNCghfK7AsMYOD61yQTtl2643yD0GNTmsOHS4Zt5KXdr8vgk5Pon3ht4hzWcwU6ngIJeMewGSVHTXgHB7nAJwQVjF9xUi4d48Z2XUNx6Qgyp+qZ+h6b1qKZrVHT41kc67VUct0Z/D7pvOUncsyg6tx1GMjuAQpx/CKmPiTwGGNILiJfLNxGshjJOV1KhI37erYdRhu2AINZXARwxGcdvf+7t9Ca2HMHMk12+qVs4AAG2ABnGANgPkNvxJJy5sOSWqhkhwkuee/wACcZJQaZqc1jTnesiuq2tWlkCIpd3YKqgZJJ6ACo+q5F7aj8sjBcl8eAM36sL727f8FzLj/wDo1XHVd+DnL3kW2vYgqsUbA5DBGdpXU/utNJIAe6xoe9WJXzhcKUpQClKUApSlAKUpQClKUArg1zQ0B51/SB4fDDe2wiRI/wBQdSooVcea5B0gDcktVf8ACeLPbyrLGSGUgjG3Tf8Ax798ip/+kPEw4pCxB0G1QK3YlZJSwB9xqH5iqxzXtaBRlilGXKbK5Np2iVcxc5m+x5kKeZjGtRhjgYGrqGx8gCMYzjOdRFwWR4jKqkqrBTt0JzsfbbT+YHtnAhmKnIODgj8GBU/mCR+NSs85OkHkDT8JBdTg/LDL22x0JIPbFTlGWnShp48fcXudyIpJEVO/16g7fIiu21vDGcrs2QQ24Ix/j+Qr4ufjbfV6j6vffAO/Yiumt7anGpEDbXvFZZ23LuzLpbIBOA2sAfugALsMbgnvWsdCDgjB9j1/Kvq3l0sD133HuDsR+I2qw+duCRHh1tdBRHLIuGUbAlQSWA7ZwcjplsgA51Y5aiOmnDGlxL9SyMHNN/BXNK4NZPD4A7hSDg/27dMjPt1G+K2yyqMXJldGPTNbvmLgggbQrI+gBiw6nVoHz79j75FaM1HFnWSO6IaozOB8ImvJ1gt1DSN0BZU6dfUxA/Dr7Zq4uRvAJopRLfyKwAOIYmbcnIIkk2yuNtI653OMg0hHGS6iMEuWAULnUWJ20475xXsfluKZbOBbk6rhYYxMc5y4Uasnuc53rwNXPI51N2WxrwZ8UQUAKAFAAAAwABsAAOgr7pSsZIUpSgFKUoBSlKAUpSgFKUoBXBrmlAUH+kbxotc29qAAqRmct3JkLIAPYARn65HtVQ1cv6R/C4w9tcBwJmDRGPuUXLh8+yl8f0h7GqaAr1NDJKLISGa5zXMkRXqMH+8j+sGvivQ32Qo5zTNcrGTkgEgdSB0+vtXGK7vBkWVwqPqZdQwds4IPYg4IyPmDWw43zRNdBVdvQihVUbAKMYGAAANgdgMnBOTjGmqx+XvDuGbhct08y+Ygyq+rOTGrKNnxksdIGk5II/1cmeeKElkmueiSvpFc5r7jmI6EjPX/AB70uI9LsMg4YgEdDg4yPlXXWrfaIndPOWOT7Y711Cvp4iMZHUZr4rkZJKkCYeEF4kfGbfWiOHYxqWz6GYHSy4+9kY37MfrXqoV5M8Lo9XGrMf8AbA/91Wb+yvWleFnSWSVfJauhSlKpOilKUApSlAKUpQClKUApSlAK4Nc0oDyd4p8xPecVnZidELtBEvssbFTt7ltTfjWl4LeLHIGk3QEErkjVg4xkdNi34E1xzNHpvrpT1FxOPykasKC3ZjsCd+vYdOv516GLb7VEH2bfmO6hd9USaFYDC5Bx2bG3TPT8enStLmsziXCJIGKurDSQDkYwTuAfY43x7EVhVdiajGosMm3JPBLecSmSUrpj1NkdNtOosemlmOx67VpOZLSOKRo4tLIG9MgZWyMdmGdiCGwScZA6g1q4LtlVlBxqxv7flWfxTg80aCRizwlmCSbgNg6ds9dhnHUCqf6clt9natGqzXfFeuFKqxwe23fY4PUZGxx1rHrvsbjRIrZIwdyDg4OxwRuNien8q0Sla5RE6c1sbBUjcefExDaSN8HAO+Mgjcbbg49qsPhVjwdoxcu0upRqeLGd/wDaKuFB92YN7kGq/wCO8UEly0kYCrqyoAwBvnAHsOnzABO5NZoal5m4qLRZLHtV2S3nu3tUjjMC5ZV0uAyNp6EawQTrJcAtn7uOo2r6u03jb75B+Q26fDt6dttq6c1biTgqbIPknngfaa+NwnGRGkr/AE9BUH82Feoa8/fo32Gq8ups/BAseP8AaSBv/Z/nXoGvOyO5Nk0KUpUAKUpQClKUApSlAKUpQClKUArg1zVM+KPjX5RktLAgyDKS3IOyHoyxe79tXQdsncAVP4hzK3Fr0oQVNxJgjp8WD/MGuvlXizwzoVbCq+sjAO3pD4B76Afy7YyNJHEzHCgsdztufc0kjKnDAgjqCMGtcf6drIks525iF43mRjSoGkj0nu33gM5IA+vbIXNaSz5enljMiRsUG5bBx1xucYAztk4BOwOQa1mannK/iebOxltRGCJVZc4zjUpUnqM7HGDnHX+GuNyxxqA7IKVIODsR1+X1Bq1eV7lIuCzC4ZcOw8pDudS7M4A3ChdKk/8AZsO+DVlzcF3Zz1Zix+rHJ/rr6lvnYYZ2IHYkkflUc0PdSVk4S2uzqY0Br5zSr9/ggfWa4riu22GXUYBywGD0696bwfOk4zjb3r5JqVcStrcWy6HfzNjMmNIBwoyBgdGbGAp642GDUUNRWW0xR6D/AEcOH6bK4l/6ycIPfEaA/lmSrdqHeEXC/I4Nar3dDKdsftWaQZ+ilR+FTGsRIUpSgFKUoBSlKAUpSgFKUoBSlKAjviHxg2vC7qZTpdYiEb2dyI0I/pMK8gZr1B47XOngsw/fkhX/APYr/wDory9UougS7w35igs7rzLlA6bZBAOwDe+2QxVgDtlR0IBGNz3x2G6u3kgjCREkqBsMEL8h31HHQFiBtuY1mmaUt24HNd62Tn7precm8D8+YZ6ZHU4GSwA9Xbfv2ANWpxblg2DRiZEaN1BwrBRlCutdWnIG/UY+IHsRV8IuXk9DTaL3UnJ1fS8uii3jI6givnFW3zDyWWhuHMekQY1MVKEk6MLjHxAOpwemcgnvV9lw8vN5f8WP54rkri67Ks+leOSjF3ZiopPQE/ShX3BFW8nJqW2mKaEhwFkdiNREZ+LEZ22wdweoIyetfS8kwXMU7LoTyvUowVBBOFJ6qNtXU9hvvqEvblV2aH6a9m7cinjXGayeJWnlSsh7H+6sWqtz8nmyi4umfQkIBGTg4yO23SuCa4pXNxE9B/o/85Ga3ezlcFoMGDJGoxtqyo3ywQj8Aw9hVvA15L8JhnjVn/tf/Q1etarOilKUApSlAKUpQClKUApSlAKUpQGo5o5Zhv7Z7ecN5bYOVOllYHKlTgjI+YI+VQZf0eOG/v3R/wB6n/LpSgOxf0feGf8A5B/3o/sSu5fAPhY+5MfrM39gpSgE/ghaKn+bST28gOz6zID8ijdR9COvetfD4Z8ShkDw3dvqUnS7RurDIx0G3QkUpUlJrouhnyQVRfBwPB66lB8++Rc9RFD12x3YVkJ4D2qQARSyrdKS32g6TqJxs0fQL8gQdzknpXNKOTZyWacmm3yjAk5R4xDJrXyJzp0llk0Fkzuro+Bg+wOANhjAxjR8icUlZj5VrbhuuqTUANuipq3+ZP41zSpe7L5L1rcy6Z3Rfo9xyvru7p2Y/EIUVBn5M+r/AMtSThngpwuHH+bmUgY1SyM+f6IIXP4UpVfZkbcnbJLa8pWcf7O1tl2xtDGP56c1peP+E/DrsHXbrG+P2kP6ph+CjSfxBpShw1nJ/gta8Pu/tKSSysoIiV9OEJyCcqBqOk46DGSfbFh0pQClKUApSlAKUpQClKUB/9k="/>
          <p:cNvSpPr>
            <a:spLocks noChangeAspect="1" noChangeArrowheads="1"/>
          </p:cNvSpPr>
          <p:nvPr/>
        </p:nvSpPr>
        <p:spPr bwMode="auto">
          <a:xfrm>
            <a:off x="1587500" y="-157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4" name="Picture 2" descr="http://watermarked.cutcaster.com/cutcaster-photo-100830388-Cute-unicorn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6562" y="4440372"/>
            <a:ext cx="2381563" cy="225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ular Callout 5"/>
          <p:cNvSpPr/>
          <p:nvPr/>
        </p:nvSpPr>
        <p:spPr>
          <a:xfrm>
            <a:off x="524840" y="1128004"/>
            <a:ext cx="11103429" cy="3312368"/>
          </a:xfrm>
          <a:prstGeom prst="wedgeRoundRectCallout">
            <a:avLst>
              <a:gd name="adj1" fmla="val 37263"/>
              <a:gd name="adj2" fmla="val 7008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800" dirty="0">
                <a:solidFill>
                  <a:srgbClr val="FFFF00"/>
                </a:solidFill>
                <a:latin typeface="Chinacat" pitchFamily="2" charset="0"/>
              </a:rPr>
              <a:t>check</a:t>
            </a:r>
          </a:p>
        </p:txBody>
      </p:sp>
    </p:spTree>
    <p:extLst>
      <p:ext uri="{BB962C8B-B14F-4D97-AF65-F5344CB8AC3E}">
        <p14:creationId xmlns:p14="http://schemas.microsoft.com/office/powerpoint/2010/main" val="3068121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75611" y="2377440"/>
            <a:ext cx="76940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0" dirty="0" smtClean="0">
                <a:solidFill>
                  <a:srgbClr val="7030A0"/>
                </a:solidFill>
              </a:rPr>
              <a:t>Friday</a:t>
            </a:r>
            <a:endParaRPr lang="en-GB" sz="1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15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Callout 3"/>
          <p:cNvSpPr/>
          <p:nvPr/>
        </p:nvSpPr>
        <p:spPr>
          <a:xfrm>
            <a:off x="894491" y="218941"/>
            <a:ext cx="6794196" cy="3505551"/>
          </a:xfrm>
          <a:prstGeom prst="wedgeEllipseCallout">
            <a:avLst>
              <a:gd name="adj1" fmla="val 61868"/>
              <a:gd name="adj2" fmla="val 50398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rgbClr val="FFFF00"/>
                </a:solidFill>
                <a:latin typeface="Comic Sans MS" pitchFamily="66" charset="0"/>
              </a:rPr>
              <a:t>Boards and pens at the ready!</a:t>
            </a:r>
          </a:p>
        </p:txBody>
      </p:sp>
      <p:pic>
        <p:nvPicPr>
          <p:cNvPr id="10242" name="Picture 2" descr="http://www.free-clipart-pictures.net/free_clipart/school_clipart/school_clipart_boy_writting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938" y="3982223"/>
            <a:ext cx="3089408" cy="247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0629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6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Cloud Callout 4"/>
          <p:cNvSpPr/>
          <p:nvPr/>
        </p:nvSpPr>
        <p:spPr>
          <a:xfrm>
            <a:off x="1984375" y="179454"/>
            <a:ext cx="2753072" cy="1737378"/>
          </a:xfrm>
          <a:prstGeom prst="cloudCallout">
            <a:avLst>
              <a:gd name="adj1" fmla="val 48119"/>
              <a:gd name="adj2" fmla="val 1020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look</a:t>
            </a:r>
          </a:p>
        </p:txBody>
      </p:sp>
      <p:sp>
        <p:nvSpPr>
          <p:cNvPr id="7" name="Cloud Callout 6"/>
          <p:cNvSpPr/>
          <p:nvPr/>
        </p:nvSpPr>
        <p:spPr>
          <a:xfrm>
            <a:off x="7104112" y="124475"/>
            <a:ext cx="2664296" cy="1388070"/>
          </a:xfrm>
          <a:prstGeom prst="cloudCallout">
            <a:avLst>
              <a:gd name="adj1" fmla="val -46689"/>
              <a:gd name="adj2" fmla="val 1141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say</a:t>
            </a:r>
          </a:p>
        </p:txBody>
      </p:sp>
      <p:sp>
        <p:nvSpPr>
          <p:cNvPr id="8" name="Cloud Callout 7"/>
          <p:cNvSpPr/>
          <p:nvPr/>
        </p:nvSpPr>
        <p:spPr>
          <a:xfrm>
            <a:off x="1615106" y="3732838"/>
            <a:ext cx="3122341" cy="1584176"/>
          </a:xfrm>
          <a:prstGeom prst="cloudCallout">
            <a:avLst>
              <a:gd name="adj1" fmla="val 63253"/>
              <a:gd name="adj2" fmla="val -671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cover</a:t>
            </a:r>
          </a:p>
        </p:txBody>
      </p:sp>
      <p:sp>
        <p:nvSpPr>
          <p:cNvPr id="9" name="Cloud Callout 8"/>
          <p:cNvSpPr/>
          <p:nvPr/>
        </p:nvSpPr>
        <p:spPr>
          <a:xfrm>
            <a:off x="4151784" y="5189802"/>
            <a:ext cx="2760240" cy="1584176"/>
          </a:xfrm>
          <a:prstGeom prst="cloudCallout">
            <a:avLst>
              <a:gd name="adj1" fmla="val 15855"/>
              <a:gd name="adj2" fmla="val -1169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spell</a:t>
            </a:r>
          </a:p>
        </p:txBody>
      </p:sp>
      <p:sp>
        <p:nvSpPr>
          <p:cNvPr id="10" name="Cloud Callout 9"/>
          <p:cNvSpPr/>
          <p:nvPr/>
        </p:nvSpPr>
        <p:spPr>
          <a:xfrm>
            <a:off x="7547720" y="4310859"/>
            <a:ext cx="3120280" cy="1584176"/>
          </a:xfrm>
          <a:prstGeom prst="cloudCallout">
            <a:avLst>
              <a:gd name="adj1" fmla="val -61612"/>
              <a:gd name="adj2" fmla="val -769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check</a:t>
            </a:r>
          </a:p>
        </p:txBody>
      </p:sp>
      <p:pic>
        <p:nvPicPr>
          <p:cNvPr id="2050" name="Picture 2" descr="http://1.bp.blogspot.com/-0OC_RPygKGc/UELcixZhIfI/AAAAAAAAC3E/Jkj4Kw2ZN9E/s400/Dragon-Cartoon-Clip-Art_95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693" y="1712890"/>
            <a:ext cx="2270922" cy="227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4552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data:image/jpeg;base64,/9j/4AAQSkZJRgABAQAAAQABAAD/2wCEAAkGBhQSEBUUEhQUFRIUFBUVFBQYFRcWGBgYGBcVFBYdFxQYGyYfGBkjGRYVHzsgIycpLCwsGB4xNTAqNiYrLSkBCQoKDgwOGg8PGiwkHCQqLy8sLCwsLCwsLCosLCksKSwpLCwsLCwpLCwsKS8pKSksLCksKSwvLCksLCwpKSwsLP/AABEIAOgA2QMBIgACEQEDEQH/xAAcAAEAAgIDAQAAAAAAAAAAAAAABgcEBQEDCAL/xABLEAACAQMCBAQDBAYFCAkFAAABAgMABBESIQUGMUEHEyJRMmFxFEKBkQgjM1JioYKxweHwFSRDcnODotMXU2OSk7LCw9EWVGSjs//EABsBAQADAQEBAQAAAAAAAAAAAAACAwQBBQYH/8QALhEAAgIBBAEDAgQHAQAAAAAAAAECEQMEEiExQQUTUSKRYXGx8BQjMoGhwdFC/9oADAMBAAIRAxEAPwC8aUpQClKUBGudecRw9I3aGSVXYgsuQExp6kKdzk4H8J3FV1DFeXVzcIrzxRXsuHikRiVg9LavM3QekFdjvqUd9t54u3l2gwJYksWQB1Dokrtk6lBc6s/ARoBx6iRtXb4c8RJiPWO29CxLI4J8051CP0p6cafSFwGJ0gbivL9Qz5MUbgWwin2a7lbnRrGKK0Fs7qt1JD5moBcNK5VUGDl1G2Dp3HzyLZBqqOfpopJCnkxIPNSKa8dd42ZEkB0puQFdPU+2dgOpFlcF4eIbeONXaRUXAdm1EjqN+43wOuwHWrtFnebHbIzVMzqUpW4gKUpQClK4JoDmtDzZztbcOjDXDHU20cSANI/Y6VJGw9yQPnWl5/8AE6KwBhixNesNos+mPPRpSOg/h6nboN6pq2ka6uxLeSl5JGGuQjIVSwB0oPuqpZtIxnTjvRgvLlXxLs7+TyomdJ8FvKlTQ2B1wclW98AnbepXXnjnLh8FtcRvYXAZ4yrpKvlnQ4305jUI4xpY4G2vBzkATrlvxwt3RVvla3m6M2ktCx91Zclc+xG2epridqwWbSsDhvHre4XVBNFKP4JFb8wDsfkaz66BSlKAUpSgFKUoBSlKAx7/AIhHCheaRI0HV3YKo/E7VHeJeI9miZhlS5kLBEhhdXkZicDbPpHzP0GTtXz4g8AaeKOVGTVbMZRHJ+ycYGQwJAzsACSOrDI1ZEI4RzLCSJ/KDXJXRBbQwuq75y7OFKlm3GVZiq5AyWaot0WQgpeTdTc5cRlYLDHBD50jwxhyWaN41Bk1nYHYOR6d9OMdC2n4t4k8SjlktkjikmXUC0cTuVx6tQTJBGgj4gB7+52Vnb3JWHy4sSQvLJK0+YleaYuJNIUklF1u2QcH0AE7kdUkE3DRLKbjznuHISHyAC07H0FW1k4GclehwoGk4zHcWvEqI7wLw8vOJqbuadfVny2kJldyDjB07RJkdgfoRisjjnKVxaXNpbRtJcvPFJHrZCYo2JUkjA9OF1sTkHfVsck2nybwI2dlFCxy4GZD21ndgPcDpnvjPet1ik8cZqpGe6fBVdn4dTXN5MvENbRrGqpOjafMK6dLFWyGYoMHI2MY7nJsrhfDlghSKPOhF0rk52/x2GAOwFZdK7CEYcINtilKVM4KUpQDNVB4teJksM5s7WTyigUzzj48uuRGnsdLKdQ3+mDmV+I3iAvDowkeHu5QfKj7AdPMf+Eb7dyMdiRQ0qGSVppj5k7ks8jbkk+w6CgO3gvC5ZxLIiHCI8rs5Jd9IySx67kj5knthmr6nwHOkYAY43z0+f4VueVOYRau+tA8ciFJFzjI7Y7bZbr2Y/KtfxbyfMJg1eWegfGofI4zkDs3X3BPqNSk9zTLGltTRr768IGpizYwCSSSBn5+2elfWxHYg/kR/wDFcOgIIPTofxAP9v8AXXbb8AuI7GO7Kl7VmdWZQSYijtH+sX90kZBGw6bVaVmKeHoTnSAf3h6cd+oIxU28Mec57e8ht3laS1uWCASMXMbkHy9DE7BmIUj6VFbG7CSLIFSQAEgNvk5B2boOgwff5V0X0p0l1wsiuJVIOArDDAL7AMD1J60B6spWu5e4sLq0hnXpNEj/AELAEj8DkVsaAUpSgFK41VEbTxCSTiAtUjYxkyxiYHYyRhS4C/ugMN85OpSBg5oCX0rC4fxmCcsIZY5CmNYR1bTnIGcHbJVvrg1m0BR6cB4vxt83TG2tQ3wlWRdiR6Ydmc/N/pnrUws/CCG3VTazzQzjIeYaWLgjcMmwC5A2HsM5wpFgUoCAXXCOI2n6xZRfIPji8sRSAe8ZBbUfl3xsDnIxpEh4kqSwStFcwElGHxxMcZEkRO4JXqOuNjjObHNRnmPklJ38+BjBdr8MybavlKv3wRgZ67DqBioOPwXRy+JdGtseeJrZlj4lGFUnSt3HvEx7axjKE/34ABxNopQwDKQVIBBByCDuCCOoxVfQcdOs2nEoljlYaQTvBOP4Cdt8/Ce/z2HzHHccLYtbB57LOXtSSXizuWhJ3I76T885+IFLwzssaauJY1K0VnzvZSIji5hUSfCryKjZ9irHINbxWz0qZQc0pSgFaDnXmyPh9o0z7t8MUfeSQg6V+ncnsAa3xrzx4k8ee74nKG/ZWjmGJO2oY8xiPck/kB7UBH7q7lnlee4bXPJu7e2NgqjoANhge1d9hZGVtKglj0AIzsCTgH4jt02/sPZwvhjTMFVJJCfuxAs4UYDNoCnIGpepXr1q1+GeGnkFJ5bgLLFMJdfxKYkKMVYyYKnZhkHABAwcUBVNpw0nUzA6IyusggYBdUyGIOw1Z6EkA+zEYMfbP4/1n6fXfHselW1wflm3uluYUnVf88LLo0sXt0VlUKG6r+tddeGGVJ3ya0fNXIL2h8z9Y8XmOwMes+VCMEtI5QhPSCdhpJJ+EZNAR3jPFbc20SQxsCoHry2rDAyMokQjOX9OWwu5K7bi3PCzgrw8IhiuE0s3ms0bD7skjsAynplSNjVCTpqBwSDkFW7gg5U/XYVfPhnzu3EYH81NM8DBJSvwMTkhl9thuOx+tARnmTwRLTa+HypAj5LwyBiit7xkAkA/u9uxxsMrlnwShjIkvn+0uDkRDKwr7ZHV+3XA+Rq0KUB8RRBQAoAUAAADAAGwAA6CvulKAV8ydNq5zUY49z3FC/kwqbm66CGP7pBwfMk6IB36474G9DqVkGs+N8QgE/69pbiAP9otptyVwdMsBG+nGDpUfMA5AOhu9CC2XzSscVsrSyKVBd7zU7IpJwXkXRtnAVCT6Rgy+6jMcq3/ABOZVlTaGGIAAbN6QR6pT6jtnAyckg7dIhlkh0Q8LuVjZ2kRlmSB1LnU2guAYw2+ynG5wcVAvSUVyajlTmscPWSZ7WX9bgAahFEsa7DSX/ak7EuMk98HIqwv+kOH/qrn/wAI1AP+j++MqyRWzxOGVtc11BKSQc5JAZmbGfVkH57VOf8AJ3GP/ubX/un/AJdSRVKrJjSlK6QFKUoDB4xwSG6iMU6B0Pv1B91PVT8xUFu/P4UyrIxuLJ2KxsSBNFhGkwc4DqERj26Hpspsiq68aImNqhHwhLsH6m1lI/krfnXGrJRk49FY+MlpaMbee10mS48zWVPpIXTuUx6X1Mc9D7jO9aTlTn+94Yw8mQyW4PqgkJZDk5OB9w/NcfPPeK27lmUE5Cjb5CpvyzyObpgGmhhJ04EjhTlgCoA6sxBB046MN87V9FoNFpZaOeXUuuai/PC+PJVkm3P6S7+TPFOz4gg0uIpzgGCRgGz09B6SD6b+4FS9pQCASMnoO598DvtVF8a/R8kCaoZBI/dc6Sfpq9J/Er9ajnDeSOIfs185/s+HMDq+hDqIUoGOzYAOVUnfGCA1eNLFHlwkmvs/syVl9cS50hgmkimEkbJH5iuy4jkX+CQEgEN6cNp3I9xmpF5OadzeTSKv228URwLnYyTiJyxbBbSiswGPu7jsJPwO4ili13M01pNaEO6GTWpBBVgIZg8gVhlSi7HKkZ2w4hBbNdFVu5LW2QLNCuVt9E7M6yeW88YZRpOdG6/rDt2rPJNMsik+DH4NwAxlZ7RvIXz7zzZi5IS3jZ4kVY3yGJ0CTO6hlY7jStffGIhbWMt7IjXk2FW0iuWErrGxAV3jxljuH0YzgLnDamru4a8AgiSSVorRV0QRanUMqEx6ri4UAaiyk6NSgd8npJIeX7ZPht4AfcRJn8TpyT9ar3UXrDuRXvCOE3D8S8q4tbdGe3WdXYKyBiseqFwPhjyPLCL6k0KQWBYPuOZrOX/J135M08RSNkltnfWsaoBIVhbGcFTkHJDI+k6dgkwueFwyHMkMTk7ZeNG/8wNR3jPBbQ67eJljkkADQL5jROD8Imhj2jB29Q0kdidwW6x7NEH45yRcj7Q6PFItsxWRj6XbEaTl8KACQsqg9/QT7CrC8J7NbeJ4EjlJXTJPcOAgedwDoSPJOlU07nHUHfVmo3JIkUTS6riVHilllieYyJ54uEt1eRk0+bHnPxbMkS5xvW3i8RxaWqeVY3Lx4DGVniw7OSS+uNnDu7ljhd8nAFTXJRJVwWdXxNMqKWYhVUZZiQAB3JJ2Aqj7v9IO5csttZIDnALuzge5IUKMfPIqv+aeZb69fF3cF1wrCJCBENSq4wi7ZGQN8kEHetmDRZ88/bhHn7FTkkrLp5m8eLG2bRCGunB9RjwIx/vG+I9PhBHz7Vm8F8Y7Se2MzrLE+cLCV1PJksoMRGzjKsMnGCN8ZGfNM8QCHA9qv7kLhFta8Ot7liATArmRztHrGphGD8PqLdN2+ecVP1DRT0M1jm7bV8E8K93o2c8l9f8A7Qmytj/o0Obhx7M/+jHy6+4ORjGS9itT9k4bAJbk/Eq/CuNtU8vy9s7dPTsK7oXueJ7W+q2sujXBGJZR7Qr91f4v71qZcB5fhs4vLgQKvVj1Zj7s3Un+qvOSb7L3OMOImm5f5GCSC4vH+0XfZj+zi7gRJ0GPfHzAFSsCuaVMobvsUpShwUpSgFKUoBVceNd8FtFU/uXMh/8ABa2X83uUH41Y9U34/sdHX/QAfgbiIkfiUQ/0aAomxPr/AAP/AM1L+WIIJZAs8zQ4BGvBcY2wNIIyuCw0jJ39s4h1n8VbAGvuPR8Xv6B49zX1OmjNkdSs9Zct8dtp0C283m+Wqg6tQfA2DEOATnB9QGM5rc15z8NOP3MMjC3VQhCtKxiaQaVxnIRTJpBbJIyfUPcEXRb8+2zQLIWIcxh2hCs0iHTqYMoXbTuCzYAxkkV8jrNM9NleN/v86NEXas301kjlWZFZkOUJUEqfdSeh+ldumorwnn4XEJkjtrg+twvpAQqvRzO2IwDv0Y4wazeD8yFoJZbkwxokpRZFY+Uy4QjQ7Y8whmaPUB6mQ4G+KynT7veUYZHZwZYjIcyiKQosmwBLpupYgY1ABiO9aS0Z7OMQSxTlYsqkqRvMjRjOgkoCykLhSCNtJxkYJ3g4vcybwWwEfZriQwl/9WNY3ZR/rhT8qrLxW8UF8n7IqMkjHTcxtglcEZQ6GPp75z6sADIJxFpMsjkcSb/5bB2jgupG9hbypv7F5VVR9ScV2cL5EXyv84eUtKXe4iSZxEzuxZgQMFlAITGQCFG1fPL/AD1DJDaBi2Zot5NiivGY4isjA+ks0i4OMHUu/qXMmi4jG0rRK6mVArPGGGpQ2dJZeoBxRRo7PLKRiry1ahgwtrcOCCGEMeQR0wdOcj3rQ8S8MoZyA81x5S6tEOqIogYksEDxMQDkjck4wM4GKmNKmm4u12VEc4L4f2VqQ0UI1rurOS5BzkFQfSpz+6BUZ5g8LraKC4mhSV5iCyjUAVGpS+gooZyqBiAxY5AA3qW8xc2RWejzUmIfoyRM6A9MNJ8Kk9gTv2qoOdud5pkf7PevLC+vMRjRNK/ukxjDjB2DMcgNldgW16aObNkqMqt027r+5F0kVZxTK5BxkkHIII3GoEY7EEVb/hVbrf8A2dbgF4reGTy4icR4jMEUbFBsSWM+ck527DFUtfzFnOSSe5znJ6k5r0Z4I8J8u2ZyOkcEQyO5U3b4P1ulH1StfrGoefUu/wDytv27/wAnMf0rgstFAAA2A6YrmlK8gmKUpQClKUApSlAKUpQCqT/SBn2K+0duPweW5J/nCKuyvP3j7e6pnXuHt4/qEilmP5G6H5igKosV6n8Kywa6bYYUVMOHeHc8ti92MCNAWPToBlj1zhR1ONt+uDX3+kzYdBpMfuyq/wBXyZZJyk6Jf4M81hJhbJbgmZlDODhlCqd8nquzsV2IJbBOyi8wKovwdv7O0Mj3EgWY+hRodsAk6tTIpCn0gYJH3sbNk3fZ3aSxrJGweN1DIwOQykZBB9sV8j6nt/iZuKaV+b5fnsvh0fN/w6OeNo5o0kjbGpHUMpwQwyp2OCAfwrBsuVbWJlaOFAyfAdzo7ejUTo2/dxW2pXnExWm4nybZXEnmT2sEsmANbxqzEDYAkjfA963NKA0DckWvmpIkSx6I2iMaALFJG66WSSLGllxp7Z9I3wMVyvJ0Sr+raRJQ5dJ9ZeVCVVMB3zqTSirobIIUZzjNb6lARj/6euXdpnuFW5UBIHjVvL0DJbzYGbDa2O4B20JpYEZrA4hcx2sjLFeD7eFDMlzK6xz68kBgfQnwnBjA06cYIyKm1Vx4zcsma2FxHkSRbNg4JQnb64Y/k7HsKsxQjOajJ0m+zjIDxrna7t5Z7eeUzRSZBOfNBOQ4KEnCZGkjRhQGB07VXSzMoOkkZXBwSMjqQfcbdKk9lyvPPavckvJbx41gOAwYhQDj1HbWANvusDpwaiVwdOc7EbY+dfb6F6fDinsa3JfU1xyr5p+fkzyttHXwaw8+5jjOwdwGPsmcuSewChjn5V615FsjHYxkjS02qdhjGDMxlCkdtKsq4/hrzl4W8E+0XWCMhikA+kpYzYPv9njuB+Neq1FfCt2zSc0pSuAUpSgFKUoBSlKAUpSgBryt4scYE91kHIZ5ZwflIwjix8jBBC39Orw8Uubltbdo9RBdC0pU4ZYidGFPaSVsxqew8x/9Ga8wcT4i08rSPgMx6DZVAwFVR2VVAUDsAKA7oj6RW+tecrmO3MCyERnGRk4OMAZXODjA+uBnOKjtu3pFdtfoGKGLUYMe+KapPn8jK7TdG55V4Q11eRxDdndRk74JPU/IfEfkp716ytLdY0VFGFRQqj5AACvH9hxOSEkxsVY9GBIYdtmGCNie/evQ/gzG54eZHJLSS6iSSc+iPB/Lb8N68H13HNyWR1t6S8/iW4q6J/SlK+dLRSlKAUpSgFVz4lc4SWNwgZVls54jHJCw2JJYNhwNQJQ4+8Nvh3yLCuJwis7HCqCzH2AGSfyFUH4i87xcSt8LGY5YHkGknI0HDEk4GlsxhcbjL7E9K1aTEsuWKkrjav8Avwck6RGuK8zOqSQxuTbSsXEZKsCcsAzDffYHHTscaABDL6Uk7nJ7/wB+a7qwZHySa9/1COPSab2ody7fyl+1+pVC5O2XT4BcN9aOR2nm+Rx5VvF9CNVz+Zq96q/wLsdFsze0Nun0Ledcn81uI/yq0K+WLhSlKAUpSgFKUoBSlKAVj8QvUhieWQ6Y40Z3b2VQWJ/IVkVFPEq80WYHaSaJW+aqTMw+YYRFcd9VAee/EvmR7i6ZW2bXrmXPSUjAj/3MeIv9YSn7xqF12TzF2LMcsxLE+5Jyf5mvhRk12KbaSBlwrhal/KnJz3Wv4QukjV1w2MqPcE7bjO2T7AxOtnY8ceFCImZS2NRBI2Viw9QOcZOcDG/v2+wz48qwRxYXyqRnTV2zq4lYeSxXUrMCQdJyMDGCG776h+HzFbvlPiFxNcRW6yyIjMiYV2QDUViUgKRj1Mu4+vWo9d3Gs6sb75OepyT7exA/Csjh9xJbSJMFdcEFWwV9mBViCAwIDA74IBqycHk0+3JTnXmu/wAB0+D1JZc6Wj3ItUmDSjKrsxDFQSQJOjNgHvvg+1SCvLfIHElHE0lchEDoxJOyqJodsnsFGPoK9D8qc1x30btGCpRyrIxGQPunY9CM7dmV16qa+V1em/h57e+F9y6Ls3tK+VcEZBBB3BHcUkkCgkkADqScAfjWQkfVcMcda+Y5QwBUgg9CCCD9CKhPCfFGG54k1mqHSchJS3xEKW+Aj4SoOCCfu7b7dUXJOl0DXXninb3Vw1hEpKzq8Am1Y9TgxqQmPh1MO+cHOABvQHE2Jmc4xqYuB7B/WP5EVveZEW34jL9mxIil9GCxGjDKrAoQSAmDnODjJyDvHLiZnYsxyxO/b+Xb6V9X6dp1i+uHTiu+7KJuzrJrArOrDcYJrP60nJQl+f8Ao7jPU3hAB9ibHXNtn6fYbPT/AMOKnVVj4G3eq2Ze5itnP1xLbD/htlqzq+bLhSlKAUpSgFKUoBSlKAVH+e7EyWTkLqaFknCjcnymDuoHctGHX+lUgrg0B4q4vw0wzvHnIVvS3ZkPqjYHurIVYH2IrHgXer78UPCCWZRJYKjFWJ8k4VkDFmZYnJCmPUS2hvhJOkgHSKt4h4acStomlltJBGvxMCj4HuQjEgfPGK06WUI5Yyn0jkuiOebvivusZD6s+9SrkbgC3l2kTthSQSdug9R2PXYH8SPofew67+TPNk6Tf2KtltJGjtpArqTuAwJGxzg56Hb86sDnHmyymsYoreFFmCgSOAMsdicnGWycvqb1A7d2qG8x2bQ3DowI0nRv7rhTv9Qf5dsVq81OWOGq9vM7454Y5jaOyKYqQykqw7gkH26j5VvuXucJLSGaOMkCZdLDsRscE52HXoDkMw2zkR3Nd9paGQ6V6kgAbkkn2AH+NvetOdY5Q/mdf8Iq/BZ/KXPlxbcHn0MNSSIIiQDpzrMmkEY+FR2IBDHBJNaPmPxXuby0EEhxhslgAC/XGvACnTjbYZ1A9UBMb4lDNCghfK7AsMYOD61yQTtl2643yD0GNTmsOHS4Zt5KXdr8vgk5Pon3ht4hzWcwU6ngIJeMewGSVHTXgHB7nAJwQVjF9xUi4d48Z2XUNx6Qgyp+qZ+h6b1qKZrVHT41kc67VUct0Z/D7pvOUncsyg6tx1GMjuAQpx/CKmPiTwGGNILiJfLNxGshjJOV1KhI37erYdRhu2AINZXARwxGcdvf+7t9Ca2HMHMk12+qVs4AAG2ABnGANgPkNvxJJy5sOSWqhkhwkuee/wACcZJQaZqc1jTnesiuq2tWlkCIpd3YKqgZJJ6ACo+q5F7aj8sjBcl8eAM36sL727f8FzLj/wDo1XHVd+DnL3kW2vYgqsUbA5DBGdpXU/utNJIAe6xoe9WJXzhcKUpQClKUApSlAKUpQClKUArg1zQ0B51/SB4fDDe2wiRI/wBQdSooVcea5B0gDcktVf8ACeLPbyrLGSGUgjG3Tf8Ax798ip/+kPEw4pCxB0G1QK3YlZJSwB9xqH5iqxzXtaBRlilGXKbK5Np2iVcxc5m+x5kKeZjGtRhjgYGrqGx8gCMYzjOdRFwWR4jKqkqrBTt0JzsfbbT+YHtnAhmKnIODgj8GBU/mCR+NSs85OkHkDT8JBdTg/LDL22x0JIPbFTlGWnShp48fcXudyIpJEVO/16g7fIiu21vDGcrs2QQ24Ix/j+Qr4ufjbfV6j6vffAO/Yiumt7anGpEDbXvFZZ23LuzLpbIBOA2sAfugALsMbgnvWsdCDgjB9j1/Kvq3l0sD133HuDsR+I2qw+duCRHh1tdBRHLIuGUbAlQSWA7ZwcjplsgA51Y5aiOmnDGlxL9SyMHNN/BXNK4NZPD4A7hSDg/27dMjPt1G+K2yyqMXJldGPTNbvmLgggbQrI+gBiw6nVoHz79j75FaM1HFnWSO6IaozOB8ImvJ1gt1DSN0BZU6dfUxA/Dr7Zq4uRvAJopRLfyKwAOIYmbcnIIkk2yuNtI653OMg0hHGS6iMEuWAULnUWJ20475xXsfluKZbOBbk6rhYYxMc5y4Uasnuc53rwNXPI51N2WxrwZ8UQUAKAFAAAAwABsAAOgr7pSsZIUpSgFKUoBSlKAUpSgFKUoBXBrmlAUH+kbxotc29qAAqRmct3JkLIAPYARn65HtVQ1cv6R/C4w9tcBwJmDRGPuUXLh8+yl8f0h7GqaAr1NDJKLISGa5zXMkRXqMH+8j+sGvivQ32Qo5zTNcrGTkgEgdSB0+vtXGK7vBkWVwqPqZdQwds4IPYg4IyPmDWw43zRNdBVdvQihVUbAKMYGAAANgdgMnBOTjGmqx+XvDuGbhct08y+Ygyq+rOTGrKNnxksdIGk5II/1cmeeKElkmueiSvpFc5r7jmI6EjPX/AB70uI9LsMg4YgEdDg4yPlXXWrfaIndPOWOT7Y711Cvp4iMZHUZr4rkZJKkCYeEF4kfGbfWiOHYxqWz6GYHSy4+9kY37MfrXqoV5M8Lo9XGrMf8AbA/91Wb+yvWleFnSWSVfJauhSlKpOilKUApSlAKUpQClKUApSlAK4Nc0oDyd4p8xPecVnZidELtBEvssbFTt7ltTfjWl4LeLHIGk3QEErkjVg4xkdNi34E1xzNHpvrpT1FxOPykasKC3ZjsCd+vYdOv516GLb7VEH2bfmO6hd9USaFYDC5Bx2bG3TPT8enStLmsziXCJIGKurDSQDkYwTuAfY43x7EVhVdiajGosMm3JPBLecSmSUrpj1NkdNtOosemlmOx67VpOZLSOKRo4tLIG9MgZWyMdmGdiCGwScZA6g1q4LtlVlBxqxv7flWfxTg80aCRizwlmCSbgNg6ds9dhnHUCqf6clt9natGqzXfFeuFKqxwe23fY4PUZGxx1rHrvsbjRIrZIwdyDg4OxwRuNien8q0Sla5RE6c1sbBUjcefExDaSN8HAO+Mgjcbbg49qsPhVjwdoxcu0upRqeLGd/wDaKuFB92YN7kGq/wCO8UEly0kYCrqyoAwBvnAHsOnzABO5NZoal5m4qLRZLHtV2S3nu3tUjjMC5ZV0uAyNp6EawQTrJcAtn7uOo2r6u03jb75B+Q26fDt6dttq6c1biTgqbIPknngfaa+NwnGRGkr/AE9BUH82Feoa8/fo32Gq8ups/BAseP8AaSBv/Z/nXoGvOyO5Nk0KUpUAKUpQClKUApSlAKUpQClKUArg1zVM+KPjX5RktLAgyDKS3IOyHoyxe79tXQdsncAVP4hzK3Fr0oQVNxJgjp8WD/MGuvlXizwzoVbCq+sjAO3pD4B76Afy7YyNJHEzHCgsdztufc0kjKnDAgjqCMGtcf6drIks525iF43mRjSoGkj0nu33gM5IA+vbIXNaSz5enljMiRsUG5bBx1xucYAztk4BOwOQa1mannK/iebOxltRGCJVZc4zjUpUnqM7HGDnHX+GuNyxxqA7IKVIODsR1+X1Bq1eV7lIuCzC4ZcOw8pDudS7M4A3ChdKk/8AZsO+DVlzcF3Zz1Zix+rHJ/rr6lvnYYZ2IHYkkflUc0PdSVk4S2uzqY0Br5zSr9/ggfWa4riu22GXUYBywGD0696bwfOk4zjb3r5JqVcStrcWy6HfzNjMmNIBwoyBgdGbGAp642GDUUNRWW0xR6D/AEcOH6bK4l/6ycIPfEaA/lmSrdqHeEXC/I4Nar3dDKdsftWaQZ+ilR+FTGsRIUpSgFKUoBSlKAUpSgFKUoBSlKAjviHxg2vC7qZTpdYiEb2dyI0I/pMK8gZr1B47XOngsw/fkhX/APYr/wDory9UougS7w35igs7rzLlA6bZBAOwDe+2QxVgDtlR0IBGNz3x2G6u3kgjCREkqBsMEL8h31HHQFiBtuY1mmaUt24HNd62Tn7precm8D8+YZ6ZHU4GSwA9Xbfv2ANWpxblg2DRiZEaN1BwrBRlCutdWnIG/UY+IHsRV8IuXk9DTaL3UnJ1fS8uii3jI6givnFW3zDyWWhuHMekQY1MVKEk6MLjHxAOpwemcgnvV9lw8vN5f8WP54rkri67Ks+leOSjF3ZiopPQE/ShX3BFW8nJqW2mKaEhwFkdiNREZ+LEZ22wdweoIyetfS8kwXMU7LoTyvUowVBBOFJ6qNtXU9hvvqEvblV2aH6a9m7cinjXGayeJWnlSsh7H+6sWqtz8nmyi4umfQkIBGTg4yO23SuCa4pXNxE9B/o/85Ga3ezlcFoMGDJGoxtqyo3ywQj8Aw9hVvA15L8JhnjVn/tf/Q1etarOilKUApSlAKUpQClKUApSlAKUpQGo5o5Zhv7Z7ecN5bYOVOllYHKlTgjI+YI+VQZf0eOG/v3R/wB6n/LpSgOxf0feGf8A5B/3o/sSu5fAPhY+5MfrM39gpSgE/ghaKn+bST28gOz6zID8ijdR9COvetfD4Z8ShkDw3dvqUnS7RurDIx0G3QkUpUlJrouhnyQVRfBwPB66lB8++Rc9RFD12x3YVkJ4D2qQARSyrdKS32g6TqJxs0fQL8gQdzknpXNKOTZyWacmm3yjAk5R4xDJrXyJzp0llk0Fkzuro+Bg+wOANhjAxjR8icUlZj5VrbhuuqTUANuipq3+ZP41zSpe7L5L1rcy6Z3Rfo9xyvru7p2Y/EIUVBn5M+r/AMtSThngpwuHH+bmUgY1SyM+f6IIXP4UpVfZkbcnbJLa8pWcf7O1tl2xtDGP56c1peP+E/DrsHXbrG+P2kP6ph+CjSfxBpShw1nJ/gta8Pu/tKSSysoIiV9OEJyCcqBqOk46DGSfbFh0pQClKUApSlAKUpQClKUB/9k="/>
          <p:cNvSpPr>
            <a:spLocks noChangeAspect="1" noChangeArrowheads="1"/>
          </p:cNvSpPr>
          <p:nvPr/>
        </p:nvSpPr>
        <p:spPr bwMode="auto">
          <a:xfrm>
            <a:off x="1587500" y="-157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100" name="Picture 4" descr="http://www.danieltroycarmichael.com/blog/Uploads/Image/2007/CartoonWizard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680" y="4492111"/>
            <a:ext cx="1661939" cy="177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87500" y="2135773"/>
            <a:ext cx="1137372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dirty="0" smtClean="0">
                <a:latin typeface="Comic Sans MS" pitchFamily="66" charset="0"/>
              </a:rPr>
              <a:t>       I’m</a:t>
            </a:r>
            <a:endParaRPr lang="en-GB" sz="7200" dirty="0">
              <a:latin typeface="Comic Sans MS" pitchFamily="66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565631" y="1179743"/>
            <a:ext cx="10143988" cy="3312368"/>
          </a:xfrm>
          <a:prstGeom prst="wedgeRoundRectCallout">
            <a:avLst>
              <a:gd name="adj1" fmla="val 38143"/>
              <a:gd name="adj2" fmla="val 6771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800" dirty="0">
                <a:solidFill>
                  <a:srgbClr val="FFFF00"/>
                </a:solidFill>
                <a:latin typeface="Chinacat" pitchFamily="2" charset="0"/>
              </a:rPr>
              <a:t>You try!</a:t>
            </a:r>
          </a:p>
        </p:txBody>
      </p:sp>
    </p:spTree>
    <p:extLst>
      <p:ext uri="{BB962C8B-B14F-4D97-AF65-F5344CB8AC3E}">
        <p14:creationId xmlns:p14="http://schemas.microsoft.com/office/powerpoint/2010/main" val="724722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317637" y="2059111"/>
            <a:ext cx="17267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dirty="0" smtClean="0">
                <a:latin typeface="Comic Sans MS" pitchFamily="66" charset="0"/>
              </a:rPr>
              <a:t>I’m</a:t>
            </a:r>
            <a:endParaRPr lang="en-GB" sz="8000" dirty="0">
              <a:latin typeface="Comic Sans MS" pitchFamily="66" charset="0"/>
            </a:endParaRPr>
          </a:p>
        </p:txBody>
      </p:sp>
      <p:sp>
        <p:nvSpPr>
          <p:cNvPr id="3" name="AutoShape 2" descr="data:image/jpeg;base64,/9j/4AAQSkZJRgABAQAAAQABAAD/2wCEAAkGBhQSEBUUEhQUFRIUFBUVFBQYFRcWGBgYGBcVFBYdFxQYGyYfGBkjGRYVHzsgIycpLCwsGB4xNTAqNiYrLSkBCQoKDgwOGg8PGiwkHCQqLy8sLCwsLCwsLCosLCksKSwpLCwsLCwpLCwsKS8pKSksLCksKSwvLCksLCwpKSwsLP/AABEIAOgA2QMBIgACEQEDEQH/xAAcAAEAAgIDAQAAAAAAAAAAAAAABgcEBQEDCAL/xABLEAACAQMCBAQDBAYFCAkFAAABAgMABBESIQUGMUEHEyJRMmFxFEKBkQgjM1JioYKxweHwFSRDcnODotMXU2OSk7LCw9EWVGSjs//EABsBAQADAQEBAQAAAAAAAAAAAAACAwQBBQYH/8QALhEAAgIBBAEDAgQHAQAAAAAAAAECEQMEEiExQQUTUSKRYXGx8BQjMoGhwdFC/9oADAMBAAIRAxEAPwC8aUpQClKUBGudecRw9I3aGSVXYgsuQExp6kKdzk4H8J3FV1DFeXVzcIrzxRXsuHikRiVg9LavM3QekFdjvqUd9t54u3l2gwJYksWQB1Dokrtk6lBc6s/ARoBx6iRtXb4c8RJiPWO29CxLI4J8051CP0p6cafSFwGJ0gbivL9Qz5MUbgWwin2a7lbnRrGKK0Fs7qt1JD5moBcNK5VUGDl1G2Dp3HzyLZBqqOfpopJCnkxIPNSKa8dd42ZEkB0puQFdPU+2dgOpFlcF4eIbeONXaRUXAdm1EjqN+43wOuwHWrtFnebHbIzVMzqUpW4gKUpQClK4JoDmtDzZztbcOjDXDHU20cSANI/Y6VJGw9yQPnWl5/8AE6KwBhixNesNos+mPPRpSOg/h6nboN6pq2ka6uxLeSl5JGGuQjIVSwB0oPuqpZtIxnTjvRgvLlXxLs7+TyomdJ8FvKlTQ2B1wclW98AnbepXXnjnLh8FtcRvYXAZ4yrpKvlnQ4305jUI4xpY4G2vBzkATrlvxwt3RVvla3m6M2ktCx91Zclc+xG2epridqwWbSsDhvHre4XVBNFKP4JFb8wDsfkaz66BSlKAUpSgFKUoBSlKAx7/AIhHCheaRI0HV3YKo/E7VHeJeI9miZhlS5kLBEhhdXkZicDbPpHzP0GTtXz4g8AaeKOVGTVbMZRHJ+ycYGQwJAzsACSOrDI1ZEI4RzLCSJ/KDXJXRBbQwuq75y7OFKlm3GVZiq5AyWaot0WQgpeTdTc5cRlYLDHBD50jwxhyWaN41Bk1nYHYOR6d9OMdC2n4t4k8SjlktkjikmXUC0cTuVx6tQTJBGgj4gB7+52Vnb3JWHy4sSQvLJK0+YleaYuJNIUklF1u2QcH0AE7kdUkE3DRLKbjznuHISHyAC07H0FW1k4GclehwoGk4zHcWvEqI7wLw8vOJqbuadfVny2kJldyDjB07RJkdgfoRisjjnKVxaXNpbRtJcvPFJHrZCYo2JUkjA9OF1sTkHfVsck2nybwI2dlFCxy4GZD21ndgPcDpnvjPet1ik8cZqpGe6fBVdn4dTXN5MvENbRrGqpOjafMK6dLFWyGYoMHI2MY7nJsrhfDlghSKPOhF0rk52/x2GAOwFZdK7CEYcINtilKVM4KUpQDNVB4teJksM5s7WTyigUzzj48uuRGnsdLKdQ3+mDmV+I3iAvDowkeHu5QfKj7AdPMf+Eb7dyMdiRQ0qGSVppj5k7ks8jbkk+w6CgO3gvC5ZxLIiHCI8rs5Jd9IySx67kj5knthmr6nwHOkYAY43z0+f4VueVOYRau+tA8ciFJFzjI7Y7bZbr2Y/KtfxbyfMJg1eWegfGofI4zkDs3X3BPqNSk9zTLGltTRr768IGpizYwCSSSBn5+2elfWxHYg/kR/wDFcOgIIPTofxAP9v8AXXbb8AuI7GO7Kl7VmdWZQSYijtH+sX90kZBGw6bVaVmKeHoTnSAf3h6cd+oIxU28Mec57e8ht3laS1uWCASMXMbkHy9DE7BmIUj6VFbG7CSLIFSQAEgNvk5B2boOgwff5V0X0p0l1wsiuJVIOArDDAL7AMD1J60B6spWu5e4sLq0hnXpNEj/AELAEj8DkVsaAUpSgFK41VEbTxCSTiAtUjYxkyxiYHYyRhS4C/ugMN85OpSBg5oCX0rC4fxmCcsIZY5CmNYR1bTnIGcHbJVvrg1m0BR6cB4vxt83TG2tQ3wlWRdiR6Ydmc/N/pnrUws/CCG3VTazzQzjIeYaWLgjcMmwC5A2HsM5wpFgUoCAXXCOI2n6xZRfIPji8sRSAe8ZBbUfl3xsDnIxpEh4kqSwStFcwElGHxxMcZEkRO4JXqOuNjjObHNRnmPklJ38+BjBdr8MybavlKv3wRgZ67DqBioOPwXRy+JdGtseeJrZlj4lGFUnSt3HvEx7axjKE/34ABxNopQwDKQVIBBByCDuCCOoxVfQcdOs2nEoljlYaQTvBOP4Cdt8/Ce/z2HzHHccLYtbB57LOXtSSXizuWhJ3I76T885+IFLwzssaauJY1K0VnzvZSIji5hUSfCryKjZ9irHINbxWz0qZQc0pSgFaDnXmyPh9o0z7t8MUfeSQg6V+ncnsAa3xrzx4k8ee74nKG/ZWjmGJO2oY8xiPck/kB7UBH7q7lnlee4bXPJu7e2NgqjoANhge1d9hZGVtKglj0AIzsCTgH4jt02/sPZwvhjTMFVJJCfuxAs4UYDNoCnIGpepXr1q1+GeGnkFJ5bgLLFMJdfxKYkKMVYyYKnZhkHABAwcUBVNpw0nUzA6IyusggYBdUyGIOw1Z6EkA+zEYMfbP4/1n6fXfHselW1wflm3uluYUnVf88LLo0sXt0VlUKG6r+tddeGGVJ3ya0fNXIL2h8z9Y8XmOwMes+VCMEtI5QhPSCdhpJJ+EZNAR3jPFbc20SQxsCoHry2rDAyMokQjOX9OWwu5K7bi3PCzgrw8IhiuE0s3ms0bD7skjsAynplSNjVCTpqBwSDkFW7gg5U/XYVfPhnzu3EYH81NM8DBJSvwMTkhl9thuOx+tARnmTwRLTa+HypAj5LwyBiit7xkAkA/u9uxxsMrlnwShjIkvn+0uDkRDKwr7ZHV+3XA+Rq0KUB8RRBQAoAUAAADAAGwAA6CvulKAV8ydNq5zUY49z3FC/kwqbm66CGP7pBwfMk6IB36474G9DqVkGs+N8QgE/69pbiAP9otptyVwdMsBG+nGDpUfMA5AOhu9CC2XzSscVsrSyKVBd7zU7IpJwXkXRtnAVCT6Rgy+6jMcq3/ABOZVlTaGGIAAbN6QR6pT6jtnAyckg7dIhlkh0Q8LuVjZ2kRlmSB1LnU2guAYw2+ynG5wcVAvSUVyajlTmscPWSZ7WX9bgAahFEsa7DSX/ak7EuMk98HIqwv+kOH/qrn/wAI1AP+j++MqyRWzxOGVtc11BKSQc5JAZmbGfVkH57VOf8AJ3GP/ubX/un/AJdSRVKrJjSlK6QFKUoDB4xwSG6iMU6B0Pv1B91PVT8xUFu/P4UyrIxuLJ2KxsSBNFhGkwc4DqERj26Hpspsiq68aImNqhHwhLsH6m1lI/krfnXGrJRk49FY+MlpaMbee10mS48zWVPpIXTuUx6X1Mc9D7jO9aTlTn+94Yw8mQyW4PqgkJZDk5OB9w/NcfPPeK27lmUE5Cjb5CpvyzyObpgGmhhJ04EjhTlgCoA6sxBB046MN87V9FoNFpZaOeXUuuai/PC+PJVkm3P6S7+TPFOz4gg0uIpzgGCRgGz09B6SD6b+4FS9pQCASMnoO598DvtVF8a/R8kCaoZBI/dc6Sfpq9J/Er9ajnDeSOIfs185/s+HMDq+hDqIUoGOzYAOVUnfGCA1eNLFHlwkmvs/syVl9cS50hgmkimEkbJH5iuy4jkX+CQEgEN6cNp3I9xmpF5OadzeTSKv228URwLnYyTiJyxbBbSiswGPu7jsJPwO4ili13M01pNaEO6GTWpBBVgIZg8gVhlSi7HKkZ2w4hBbNdFVu5LW2QLNCuVt9E7M6yeW88YZRpOdG6/rDt2rPJNMsik+DH4NwAxlZ7RvIXz7zzZi5IS3jZ4kVY3yGJ0CTO6hlY7jStffGIhbWMt7IjXk2FW0iuWErrGxAV3jxljuH0YzgLnDamru4a8AgiSSVorRV0QRanUMqEx6ri4UAaiyk6NSgd8npJIeX7ZPht4AfcRJn8TpyT9ar3UXrDuRXvCOE3D8S8q4tbdGe3WdXYKyBiseqFwPhjyPLCL6k0KQWBYPuOZrOX/J135M08RSNkltnfWsaoBIVhbGcFTkHJDI+k6dgkwueFwyHMkMTk7ZeNG/8wNR3jPBbQ67eJljkkADQL5jROD8Imhj2jB29Q0kdidwW6x7NEH45yRcj7Q6PFItsxWRj6XbEaTl8KACQsqg9/QT7CrC8J7NbeJ4EjlJXTJPcOAgedwDoSPJOlU07nHUHfVmo3JIkUTS6riVHilllieYyJ54uEt1eRk0+bHnPxbMkS5xvW3i8RxaWqeVY3Lx4DGVniw7OSS+uNnDu7ljhd8nAFTXJRJVwWdXxNMqKWYhVUZZiQAB3JJ2Aqj7v9IO5csttZIDnALuzge5IUKMfPIqv+aeZb69fF3cF1wrCJCBENSq4wi7ZGQN8kEHetmDRZ88/bhHn7FTkkrLp5m8eLG2bRCGunB9RjwIx/vG+I9PhBHz7Vm8F8Y7Se2MzrLE+cLCV1PJksoMRGzjKsMnGCN8ZGfNM8QCHA9qv7kLhFta8Ot7liATArmRztHrGphGD8PqLdN2+ecVP1DRT0M1jm7bV8E8K93o2c8l9f8A7Qmytj/o0Obhx7M/+jHy6+4ORjGS9itT9k4bAJbk/Eq/CuNtU8vy9s7dPTsK7oXueJ7W+q2sujXBGJZR7Qr91f4v71qZcB5fhs4vLgQKvVj1Zj7s3Un+qvOSb7L3OMOImm5f5GCSC4vH+0XfZj+zi7gRJ0GPfHzAFSsCuaVMobvsUpShwUpSgFKUoBVceNd8FtFU/uXMh/8ABa2X83uUH41Y9U34/sdHX/QAfgbiIkfiUQ/0aAomxPr/AAP/AM1L+WIIJZAs8zQ4BGvBcY2wNIIyuCw0jJ39s4h1n8VbAGvuPR8Xv6B49zX1OmjNkdSs9Zct8dtp0C283m+Wqg6tQfA2DEOATnB9QGM5rc15z8NOP3MMjC3VQhCtKxiaQaVxnIRTJpBbJIyfUPcEXRb8+2zQLIWIcxh2hCs0iHTqYMoXbTuCzYAxkkV8jrNM9NleN/v86NEXas301kjlWZFZkOUJUEqfdSeh+ldumorwnn4XEJkjtrg+twvpAQqvRzO2IwDv0Y4wazeD8yFoJZbkwxokpRZFY+Uy4QjQ7Y8whmaPUB6mQ4G+KynT7veUYZHZwZYjIcyiKQosmwBLpupYgY1ABiO9aS0Z7OMQSxTlYsqkqRvMjRjOgkoCykLhSCNtJxkYJ3g4vcybwWwEfZriQwl/9WNY3ZR/rhT8qrLxW8UF8n7IqMkjHTcxtglcEZQ6GPp75z6sADIJxFpMsjkcSb/5bB2jgupG9hbypv7F5VVR9ScV2cL5EXyv84eUtKXe4iSZxEzuxZgQMFlAITGQCFG1fPL/AD1DJDaBi2Zot5NiivGY4isjA+ks0i4OMHUu/qXMmi4jG0rRK6mVArPGGGpQ2dJZeoBxRRo7PLKRiry1ahgwtrcOCCGEMeQR0wdOcj3rQ8S8MoZyA81x5S6tEOqIogYksEDxMQDkjck4wM4GKmNKmm4u12VEc4L4f2VqQ0UI1rurOS5BzkFQfSpz+6BUZ5g8LraKC4mhSV5iCyjUAVGpS+gooZyqBiAxY5AA3qW8xc2RWejzUmIfoyRM6A9MNJ8Kk9gTv2qoOdud5pkf7PevLC+vMRjRNK/ukxjDjB2DMcgNldgW16aObNkqMqt027r+5F0kVZxTK5BxkkHIII3GoEY7EEVb/hVbrf8A2dbgF4reGTy4icR4jMEUbFBsSWM+ck527DFUtfzFnOSSe5znJ6k5r0Z4I8J8u2ZyOkcEQyO5U3b4P1ulH1StfrGoefUu/wDytv27/wAnMf0rgstFAAA2A6YrmlK8gmKUpQClKUApSlAKUpQCqT/SBn2K+0duPweW5J/nCKuyvP3j7e6pnXuHt4/qEilmP5G6H5igKosV6n8Kywa6bYYUVMOHeHc8ti92MCNAWPToBlj1zhR1ONt+uDX3+kzYdBpMfuyq/wBXyZZJyk6Jf4M81hJhbJbgmZlDODhlCqd8nquzsV2IJbBOyi8wKovwdv7O0Mj3EgWY+hRodsAk6tTIpCn0gYJH3sbNk3fZ3aSxrJGweN1DIwOQykZBB9sV8j6nt/iZuKaV+b5fnsvh0fN/w6OeNo5o0kjbGpHUMpwQwyp2OCAfwrBsuVbWJlaOFAyfAdzo7ejUTo2/dxW2pXnExWm4nybZXEnmT2sEsmANbxqzEDYAkjfA963NKA0DckWvmpIkSx6I2iMaALFJG66WSSLGllxp7Z9I3wMVyvJ0Sr+raRJQ5dJ9ZeVCVVMB3zqTSirobIIUZzjNb6lARj/6euXdpnuFW5UBIHjVvL0DJbzYGbDa2O4B20JpYEZrA4hcx2sjLFeD7eFDMlzK6xz68kBgfQnwnBjA06cYIyKm1Vx4zcsma2FxHkSRbNg4JQnb64Y/k7HsKsxQjOajJ0m+zjIDxrna7t5Z7eeUzRSZBOfNBOQ4KEnCZGkjRhQGB07VXSzMoOkkZXBwSMjqQfcbdKk9lyvPPavckvJbx41gOAwYhQDj1HbWANvusDpwaiVwdOc7EbY+dfb6F6fDinsa3JfU1xyr5p+fkzyttHXwaw8+5jjOwdwGPsmcuSewChjn5V615FsjHYxkjS02qdhjGDMxlCkdtKsq4/hrzl4W8E+0XWCMhikA+kpYzYPv9njuB+Neq1FfCt2zSc0pSuAUpSgFKUoBSlKAUpSgBryt4scYE91kHIZ5ZwflIwjix8jBBC39Orw8Uubltbdo9RBdC0pU4ZYidGFPaSVsxqew8x/9Ga8wcT4i08rSPgMx6DZVAwFVR2VVAUDsAKA7oj6RW+tecrmO3MCyERnGRk4OMAZXODjA+uBnOKjtu3pFdtfoGKGLUYMe+KapPn8jK7TdG55V4Q11eRxDdndRk74JPU/IfEfkp716ytLdY0VFGFRQqj5AACvH9hxOSEkxsVY9GBIYdtmGCNie/evQ/gzG54eZHJLSS6iSSc+iPB/Lb8N68H13HNyWR1t6S8/iW4q6J/SlK+dLRSlKAUpSgFVz4lc4SWNwgZVls54jHJCw2JJYNhwNQJQ4+8Nvh3yLCuJwis7HCqCzH2AGSfyFUH4i87xcSt8LGY5YHkGknI0HDEk4GlsxhcbjL7E9K1aTEsuWKkrjav8Avwck6RGuK8zOqSQxuTbSsXEZKsCcsAzDffYHHTscaABDL6Uk7nJ7/wB+a7qwZHySa9/1COPSab2ody7fyl+1+pVC5O2XT4BcN9aOR2nm+Rx5VvF9CNVz+Zq96q/wLsdFsze0Nun0Ledcn81uI/yq0K+WLhSlKAUpSgFKUoBSlKAVj8QvUhieWQ6Y40Z3b2VQWJ/IVkVFPEq80WYHaSaJW+aqTMw+YYRFcd9VAee/EvmR7i6ZW2bXrmXPSUjAj/3MeIv9YSn7xqF12TzF2LMcsxLE+5Jyf5mvhRk12KbaSBlwrhal/KnJz3Wv4QukjV1w2MqPcE7bjO2T7AxOtnY8ceFCImZS2NRBI2Viw9QOcZOcDG/v2+wz48qwRxYXyqRnTV2zq4lYeSxXUrMCQdJyMDGCG776h+HzFbvlPiFxNcRW6yyIjMiYV2QDUViUgKRj1Mu4+vWo9d3Gs6sb75OepyT7exA/Csjh9xJbSJMFdcEFWwV9mBViCAwIDA74IBqycHk0+3JTnXmu/wAB0+D1JZc6Wj3ItUmDSjKrsxDFQSQJOjNgHvvg+1SCvLfIHElHE0lchEDoxJOyqJodsnsFGPoK9D8qc1x30btGCpRyrIxGQPunY9CM7dmV16qa+V1em/h57e+F9y6Ls3tK+VcEZBBB3BHcUkkCgkkADqScAfjWQkfVcMcda+Y5QwBUgg9CCCD9CKhPCfFGG54k1mqHSchJS3xEKW+Aj4SoOCCfu7b7dUXJOl0DXXninb3Vw1hEpKzq8Am1Y9TgxqQmPh1MO+cHOABvQHE2Jmc4xqYuB7B/WP5EVveZEW34jL9mxIil9GCxGjDKrAoQSAmDnODjJyDvHLiZnYsxyxO/b+Xb6V9X6dp1i+uHTiu+7KJuzrJrArOrDcYJrP60nJQl+f8Ao7jPU3hAB9ibHXNtn6fYbPT/AMOKnVVj4G3eq2Ze5itnP1xLbD/htlqzq+bLhSlKAUpSgFKUoBSlKAVH+e7EyWTkLqaFknCjcnymDuoHctGHX+lUgrg0B4q4vw0wzvHnIVvS3ZkPqjYHurIVYH2IrHgXer78UPCCWZRJYKjFWJ8k4VkDFmZYnJCmPUS2hvhJOkgHSKt4h4acStomlltJBGvxMCj4HuQjEgfPGK06WUI5Yyn0jkuiOebvivusZD6s+9SrkbgC3l2kTthSQSdug9R2PXYH8SPofew67+TPNk6Tf2KtltJGjtpArqTuAwJGxzg56Hb86sDnHmyymsYoreFFmCgSOAMsdicnGWycvqb1A7d2qG8x2bQ3DowI0nRv7rhTv9Qf5dsVq81OWOGq9vM7454Y5jaOyKYqQykqw7gkH26j5VvuXucJLSGaOMkCZdLDsRscE52HXoDkMw2zkR3Nd9paGQ6V6kgAbkkn2AH+NvetOdY5Q/mdf8Iq/BZ/KXPlxbcHn0MNSSIIiQDpzrMmkEY+FR2IBDHBJNaPmPxXuby0EEhxhslgAC/XGvACnTjbYZ1A9UBMb4lDNCghfK7AsMYOD61yQTtl2643yD0GNTmsOHS4Zt5KXdr8vgk5Pon3ht4hzWcwU6ngIJeMewGSVHTXgHB7nAJwQVjF9xUi4d48Z2XUNx6Qgyp+qZ+h6b1qKZrVHT41kc67VUct0Z/D7pvOUncsyg6tx1GMjuAQpx/CKmPiTwGGNILiJfLNxGshjJOV1KhI37erYdRhu2AINZXARwxGcdvf+7t9Ca2HMHMk12+qVs4AAG2ABnGANgPkNvxJJy5sOSWqhkhwkuee/wACcZJQaZqc1jTnesiuq2tWlkCIpd3YKqgZJJ6ACo+q5F7aj8sjBcl8eAM36sL727f8FzLj/wDo1XHVd+DnL3kW2vYgqsUbA5DBGdpXU/utNJIAe6xoe9WJXzhcKUpQClKUApSlAKUpQClKUArg1zQ0B51/SB4fDDe2wiRI/wBQdSooVcea5B0gDcktVf8ACeLPbyrLGSGUgjG3Tf8Ax798ip/+kPEw4pCxB0G1QK3YlZJSwB9xqH5iqxzXtaBRlilGXKbK5Np2iVcxc5m+x5kKeZjGtRhjgYGrqGx8gCMYzjOdRFwWR4jKqkqrBTt0JzsfbbT+YHtnAhmKnIODgj8GBU/mCR+NSs85OkHkDT8JBdTg/LDL22x0JIPbFTlGWnShp48fcXudyIpJEVO/16g7fIiu21vDGcrs2QQ24Ix/j+Qr4ufjbfV6j6vffAO/Yiumt7anGpEDbXvFZZ23LuzLpbIBOA2sAfugALsMbgnvWsdCDgjB9j1/Kvq3l0sD133HuDsR+I2qw+duCRHh1tdBRHLIuGUbAlQSWA7ZwcjplsgA51Y5aiOmnDGlxL9SyMHNN/BXNK4NZPD4A7hSDg/27dMjPt1G+K2yyqMXJldGPTNbvmLgggbQrI+gBiw6nVoHz79j75FaM1HFnWSO6IaozOB8ImvJ1gt1DSN0BZU6dfUxA/Dr7Zq4uRvAJopRLfyKwAOIYmbcnIIkk2yuNtI653OMg0hHGS6iMEuWAULnUWJ20475xXsfluKZbOBbk6rhYYxMc5y4Uasnuc53rwNXPI51N2WxrwZ8UQUAKAFAAAAwABsAAOgr7pSsZIUpSgFKUoBSlKAUpSgFKUoBXBrmlAUH+kbxotc29qAAqRmct3JkLIAPYARn65HtVQ1cv6R/C4w9tcBwJmDRGPuUXLh8+yl8f0h7GqaAr1NDJKLISGa5zXMkRXqMH+8j+sGvivQ32Qo5zTNcrGTkgEgdSB0+vtXGK7vBkWVwqPqZdQwds4IPYg4IyPmDWw43zRNdBVdvQihVUbAKMYGAAANgdgMnBOTjGmqx+XvDuGbhct08y+Ygyq+rOTGrKNnxksdIGk5II/1cmeeKElkmueiSvpFc5r7jmI6EjPX/AB70uI9LsMg4YgEdDg4yPlXXWrfaIndPOWOT7Y711Cvp4iMZHUZr4rkZJKkCYeEF4kfGbfWiOHYxqWz6GYHSy4+9kY37MfrXqoV5M8Lo9XGrMf8AbA/91Wb+yvWleFnSWSVfJauhSlKpOilKUApSlAKUpQClKUApSlAK4Nc0oDyd4p8xPecVnZidELtBEvssbFTt7ltTfjWl4LeLHIGk3QEErkjVg4xkdNi34E1xzNHpvrpT1FxOPykasKC3ZjsCd+vYdOv516GLb7VEH2bfmO6hd9USaFYDC5Bx2bG3TPT8enStLmsziXCJIGKurDSQDkYwTuAfY43x7EVhVdiajGosMm3JPBLecSmSUrpj1NkdNtOosemlmOx67VpOZLSOKRo4tLIG9MgZWyMdmGdiCGwScZA6g1q4LtlVlBxqxv7flWfxTg80aCRizwlmCSbgNg6ds9dhnHUCqf6clt9natGqzXfFeuFKqxwe23fY4PUZGxx1rHrvsbjRIrZIwdyDg4OxwRuNien8q0Sla5RE6c1sbBUjcefExDaSN8HAO+Mgjcbbg49qsPhVjwdoxcu0upRqeLGd/wDaKuFB92YN7kGq/wCO8UEly0kYCrqyoAwBvnAHsOnzABO5NZoal5m4qLRZLHtV2S3nu3tUjjMC5ZV0uAyNp6EawQTrJcAtn7uOo2r6u03jb75B+Q26fDt6dttq6c1biTgqbIPknngfaa+NwnGRGkr/AE9BUH82Feoa8/fo32Gq8ups/BAseP8AaSBv/Z/nXoGvOyO5Nk0KUpUAKUpQClKUApSlAKUpQClKUArg1zVM+KPjX5RktLAgyDKS3IOyHoyxe79tXQdsncAVP4hzK3Fr0oQVNxJgjp8WD/MGuvlXizwzoVbCq+sjAO3pD4B76Afy7YyNJHEzHCgsdztufc0kjKnDAgjqCMGtcf6drIks525iF43mRjSoGkj0nu33gM5IA+vbIXNaSz5enljMiRsUG5bBx1xucYAztk4BOwOQa1mannK/iebOxltRGCJVZc4zjUpUnqM7HGDnHX+GuNyxxqA7IKVIODsR1+X1Bq1eV7lIuCzC4ZcOw8pDudS7M4A3ChdKk/8AZsO+DVlzcF3Zz1Zix+rHJ/rr6lvnYYZ2IHYkkflUc0PdSVk4S2uzqY0Br5zSr9/ggfWa4riu22GXUYBywGD0696bwfOk4zjb3r5JqVcStrcWy6HfzNjMmNIBwoyBgdGbGAp642GDUUNRWW0xR6D/AEcOH6bK4l/6ycIPfEaA/lmSrdqHeEXC/I4Nar3dDKdsftWaQZ+ilR+FTGsRIUpSgFKUoBSlKAUpSgFKUoBSlKAjviHxg2vC7qZTpdYiEb2dyI0I/pMK8gZr1B47XOngsw/fkhX/APYr/wDory9UougS7w35igs7rzLlA6bZBAOwDe+2QxVgDtlR0IBGNz3x2G6u3kgjCREkqBsMEL8h31HHQFiBtuY1mmaUt24HNd62Tn7precm8D8+YZ6ZHU4GSwA9Xbfv2ANWpxblg2DRiZEaN1BwrBRlCutdWnIG/UY+IHsRV8IuXk9DTaL3UnJ1fS8uii3jI6givnFW3zDyWWhuHMekQY1MVKEk6MLjHxAOpwemcgnvV9lw8vN5f8WP54rkri67Ks+leOSjF3ZiopPQE/ShX3BFW8nJqW2mKaEhwFkdiNREZ+LEZ22wdweoIyetfS8kwXMU7LoTyvUowVBBOFJ6qNtXU9hvvqEvblV2aH6a9m7cinjXGayeJWnlSsh7H+6sWqtz8nmyi4umfQkIBGTg4yO23SuCa4pXNxE9B/o/85Ga3ezlcFoMGDJGoxtqyo3ywQj8Aw9hVvA15L8JhnjVn/tf/Q1etarOilKUApSlAKUpQClKUApSlAKUpQGo5o5Zhv7Z7ecN5bYOVOllYHKlTgjI+YI+VQZf0eOG/v3R/wB6n/LpSgOxf0feGf8A5B/3o/sSu5fAPhY+5MfrM39gpSgE/ghaKn+bST28gOz6zID8ijdR9COvetfD4Z8ShkDw3dvqUnS7RurDIx0G3QkUpUlJrouhnyQVRfBwPB66lB8++Rc9RFD12x3YVkJ4D2qQARSyrdKS32g6TqJxs0fQL8gQdzknpXNKOTZyWacmm3yjAk5R4xDJrXyJzp0llk0Fkzuro+Bg+wOANhjAxjR8icUlZj5VrbhuuqTUANuipq3+ZP41zSpe7L5L1rcy6Z3Rfo9xyvru7p2Y/EIUVBn5M+r/AMtSThngpwuHH+bmUgY1SyM+f6IIXP4UpVfZkbcnbJLa8pWcf7O1tl2xtDGP56c1peP+E/DrsHXbrG+P2kP6ph+CjSfxBpShw1nJ/gta8Pu/tKSSysoIiV9OEJyCcqBqOk46DGSfbFh0pQClKUApSlAKUpQClKUB/9k="/>
          <p:cNvSpPr>
            <a:spLocks noChangeAspect="1" noChangeArrowheads="1"/>
          </p:cNvSpPr>
          <p:nvPr/>
        </p:nvSpPr>
        <p:spPr bwMode="auto">
          <a:xfrm>
            <a:off x="1587500" y="-157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4" name="Picture 2" descr="http://watermarked.cutcaster.com/cutcaster-photo-100830388-Cute-unicorn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6562" y="4440372"/>
            <a:ext cx="2381563" cy="225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ular Callout 5"/>
          <p:cNvSpPr/>
          <p:nvPr/>
        </p:nvSpPr>
        <p:spPr>
          <a:xfrm>
            <a:off x="492677" y="1128004"/>
            <a:ext cx="11103429" cy="3312368"/>
          </a:xfrm>
          <a:prstGeom prst="wedgeRoundRectCallout">
            <a:avLst>
              <a:gd name="adj1" fmla="val 37263"/>
              <a:gd name="adj2" fmla="val 7008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800" dirty="0">
                <a:solidFill>
                  <a:srgbClr val="FFFF00"/>
                </a:solidFill>
                <a:latin typeface="Chinacat" pitchFamily="2" charset="0"/>
              </a:rPr>
              <a:t>check</a:t>
            </a:r>
          </a:p>
        </p:txBody>
      </p:sp>
    </p:spTree>
    <p:extLst>
      <p:ext uri="{BB962C8B-B14F-4D97-AF65-F5344CB8AC3E}">
        <p14:creationId xmlns:p14="http://schemas.microsoft.com/office/powerpoint/2010/main" val="112781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1092</TotalTime>
  <Words>60</Words>
  <Application>Microsoft Office PowerPoint</Application>
  <PresentationFormat>Widescreen</PresentationFormat>
  <Paragraphs>33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Chinacat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Phonics  We are learning to read together!</dc:title>
  <dc:creator>Hannah Blackman</dc:creator>
  <cp:lastModifiedBy>Amy Mavin</cp:lastModifiedBy>
  <cp:revision>99</cp:revision>
  <dcterms:created xsi:type="dcterms:W3CDTF">2014-01-25T14:30:24Z</dcterms:created>
  <dcterms:modified xsi:type="dcterms:W3CDTF">2021-01-05T19:53:21Z</dcterms:modified>
</cp:coreProperties>
</file>