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2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17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4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02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2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2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1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49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9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C08E-DEEC-4E99-913B-9778B4B4736A}" type="datetimeFigureOut">
              <a:rPr lang="en-GB" smtClean="0"/>
              <a:t>18/01/2021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50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.uk/url?sa=i&amp;rct=j&amp;q=&amp;esrc=s&amp;frm=1&amp;source=images&amp;cd=&amp;cad=rja&amp;docid=_TYAxs11-zPKtM&amp;tbnid=-TxEGNSipuDOZM:&amp;ved=0CAUQjRw&amp;url=http://www.free-clipart-pictures.net/school_clipart.html&amp;ei=Yi_tUpX-FISR0QXEv4G4Dw&amp;psig=AFQjCNHUX5dFPekPliDwqKuTkcEOujRvTQ&amp;ust=1391362247173218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894491" y="218941"/>
            <a:ext cx="6794196" cy="3505551"/>
          </a:xfrm>
          <a:prstGeom prst="wedgeEllipseCallout">
            <a:avLst>
              <a:gd name="adj1" fmla="val 61868"/>
              <a:gd name="adj2" fmla="val 503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Comic Sans MS" pitchFamily="66" charset="0"/>
              </a:rPr>
              <a:t>Boards and pens at the ready!</a:t>
            </a:r>
          </a:p>
        </p:txBody>
      </p:sp>
      <p:pic>
        <p:nvPicPr>
          <p:cNvPr id="10242" name="Picture 2" descr="http://www.free-clipart-pictures.net/free_clipart/school_clipart/school_clipart_boy_writti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938" y="3982223"/>
            <a:ext cx="3089408" cy="24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91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586" y="2090530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child wild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210504" y="1524274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272828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07740" y="2588022"/>
            <a:ext cx="46538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latin typeface="Comic Sans MS" pitchFamily="66" charset="0"/>
              </a:rPr>
              <a:t>c</a:t>
            </a:r>
            <a:r>
              <a:rPr lang="en-GB" sz="8000" dirty="0" smtClean="0">
                <a:latin typeface="Comic Sans MS" pitchFamily="66" charset="0"/>
              </a:rPr>
              <a:t>hild wild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439929" y="1383664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364633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74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climb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061719" y="1295197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107858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26853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climb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518608" y="1467637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219225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22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29273" y="2266402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old cold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074781" y="1425826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356471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85672" y="2326765"/>
            <a:ext cx="38651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latin typeface="Comic Sans MS" pitchFamily="66" charset="0"/>
              </a:rPr>
              <a:t>o</a:t>
            </a:r>
            <a:r>
              <a:rPr lang="en-GB" sz="8000" dirty="0" smtClean="0">
                <a:latin typeface="Comic Sans MS" pitchFamily="66" charset="0"/>
              </a:rPr>
              <a:t>ld cold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205101" y="1332300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119278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7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29273" y="2266402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gold cold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800462" y="1752397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14455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85672" y="2326765"/>
            <a:ext cx="4410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latin typeface="Comic Sans MS" pitchFamily="66" charset="0"/>
              </a:rPr>
              <a:t>g</a:t>
            </a:r>
            <a:r>
              <a:rPr lang="en-GB" sz="8000" dirty="0" smtClean="0">
                <a:latin typeface="Comic Sans MS" pitchFamily="66" charset="0"/>
              </a:rPr>
              <a:t>old cold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441827" y="1592938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180867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61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Chinacat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 We are learning to read together!</dc:title>
  <dc:creator>Hannah Blackman</dc:creator>
  <cp:lastModifiedBy>Helen Barty</cp:lastModifiedBy>
  <cp:revision>105</cp:revision>
  <dcterms:created xsi:type="dcterms:W3CDTF">2014-01-25T14:30:24Z</dcterms:created>
  <dcterms:modified xsi:type="dcterms:W3CDTF">2021-01-18T18:35:35Z</dcterms:modified>
</cp:coreProperties>
</file>