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65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61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84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99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4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69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611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98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90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8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9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56A0-7339-48D0-B71A-455554F30E5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D2AB3-2E7C-4214-ACF7-B7B009DA6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71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252412"/>
            <a:ext cx="1026795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2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451" y="2700836"/>
            <a:ext cx="10515600" cy="4351338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 Rounded MT Bold" panose="020F0704030504030204" pitchFamily="34" charset="0"/>
              </a:rPr>
              <a:t>Can you jot down all the words you could start a question with?</a:t>
            </a:r>
          </a:p>
          <a:p>
            <a:r>
              <a:rPr lang="en-GB" sz="3600" dirty="0" smtClean="0">
                <a:latin typeface="Arial Rounded MT Bold" panose="020F0704030504030204" pitchFamily="34" charset="0"/>
              </a:rPr>
              <a:t>Practise recording the shape of a question mark on your paper. </a:t>
            </a:r>
          </a:p>
          <a:p>
            <a:r>
              <a:rPr lang="en-GB" sz="3600" dirty="0" smtClean="0">
                <a:latin typeface="Arial Rounded MT Bold" panose="020F0704030504030204" pitchFamily="34" charset="0"/>
              </a:rPr>
              <a:t>Lets see if we can spot the difference between statements and questions…..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202" y="112667"/>
            <a:ext cx="1647825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1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333375"/>
            <a:ext cx="1179195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7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06" y="366168"/>
            <a:ext cx="11527020" cy="607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27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319087"/>
            <a:ext cx="985837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8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942975"/>
            <a:ext cx="10315575" cy="541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9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438150"/>
            <a:ext cx="9858375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76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Barty</dc:creator>
  <cp:lastModifiedBy>Helen Barty</cp:lastModifiedBy>
  <cp:revision>3</cp:revision>
  <dcterms:created xsi:type="dcterms:W3CDTF">2021-01-05T11:05:17Z</dcterms:created>
  <dcterms:modified xsi:type="dcterms:W3CDTF">2021-01-05T13:40:01Z</dcterms:modified>
</cp:coreProperties>
</file>