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0" r:id="rId2"/>
    <p:sldId id="353" r:id="rId3"/>
    <p:sldId id="336" r:id="rId4"/>
    <p:sldId id="273" r:id="rId5"/>
    <p:sldId id="349" r:id="rId6"/>
    <p:sldId id="282" r:id="rId7"/>
    <p:sldId id="337" r:id="rId8"/>
    <p:sldId id="344" r:id="rId9"/>
    <p:sldId id="350" r:id="rId10"/>
    <p:sldId id="351" r:id="rId11"/>
    <p:sldId id="259" r:id="rId12"/>
    <p:sldId id="343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86" autoAdjust="0"/>
    <p:restoredTop sz="94660"/>
  </p:normalViewPr>
  <p:slideViewPr>
    <p:cSldViewPr snapToGrid="0">
      <p:cViewPr varScale="1">
        <p:scale>
          <a:sx n="74" d="100"/>
          <a:sy n="74" d="100"/>
        </p:scale>
        <p:origin x="6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434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4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62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88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8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2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47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30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515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2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66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9656B-3F80-4665-80FC-9E00C2C00CBA}" type="datetimeFigureOut">
              <a:rPr lang="en-GB" smtClean="0"/>
              <a:t>28/06/2020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03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0293" y="1729946"/>
            <a:ext cx="69444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Get ready to warm-up your</a:t>
            </a: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4800" dirty="0">
                <a:solidFill>
                  <a:srgbClr val="FF0000"/>
                </a:solidFill>
              </a:rPr>
              <a:t>brains! </a:t>
            </a:r>
          </a:p>
          <a:p>
            <a:pPr algn="ctr"/>
            <a:r>
              <a:rPr lang="en-GB" sz="4800" dirty="0">
                <a:solidFill>
                  <a:srgbClr val="FF0000"/>
                </a:solidFill>
              </a:rPr>
              <a:t>Monday</a:t>
            </a:r>
          </a:p>
        </p:txBody>
      </p:sp>
      <p:pic>
        <p:nvPicPr>
          <p:cNvPr id="1026" name="Picture 2" descr="https://twinkl.co.uk/image/resource_preview_xlarge/T-L-4402-Phonics-Display-Lettering_ver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27891"/>
          <a:stretch/>
        </p:blipFill>
        <p:spPr bwMode="auto">
          <a:xfrm>
            <a:off x="3803908" y="2690819"/>
            <a:ext cx="4907674" cy="130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69" y="56966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332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8033" y="180304"/>
            <a:ext cx="1110158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Have a look at these spelling words. Read them aloud and copy them down. </a:t>
            </a:r>
            <a:endParaRPr lang="en-GB" sz="4800" dirty="0">
              <a:latin typeface="Comic Sans MS" panose="030F0702030302020204" pitchFamily="66" charset="0"/>
            </a:endParaRPr>
          </a:p>
          <a:p>
            <a:r>
              <a:rPr lang="en-GB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Monday</a:t>
            </a:r>
            <a:r>
              <a:rPr lang="en-GB" sz="6000" dirty="0" smtClean="0">
                <a:latin typeface="Comic Sans MS" panose="030F0702030302020204" pitchFamily="66" charset="0"/>
              </a:rPr>
              <a:t>                   </a:t>
            </a:r>
            <a:r>
              <a:rPr lang="en-GB" sz="60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Tuesday</a:t>
            </a:r>
            <a:r>
              <a:rPr lang="en-GB" sz="6000" dirty="0" smtClean="0">
                <a:latin typeface="Comic Sans MS" panose="030F0702030302020204" pitchFamily="66" charset="0"/>
              </a:rPr>
              <a:t>    </a:t>
            </a:r>
          </a:p>
          <a:p>
            <a:endParaRPr lang="en-GB" sz="6000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GB" sz="6000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6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Wednesday  </a:t>
            </a:r>
            <a:r>
              <a:rPr lang="en-GB" sz="6000" dirty="0" smtClean="0">
                <a:latin typeface="Comic Sans MS" panose="030F0702030302020204" pitchFamily="66" charset="0"/>
              </a:rPr>
              <a:t>           </a:t>
            </a:r>
            <a:endParaRPr lang="en-GB" sz="6000" dirty="0" smtClean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endParaRPr lang="en-GB" sz="6000" dirty="0">
              <a:latin typeface="Comic Sans MS" panose="030F0702030302020204" pitchFamily="66" charset="0"/>
            </a:endParaRPr>
          </a:p>
          <a:p>
            <a:r>
              <a:rPr lang="en-GB" sz="6000" dirty="0" smtClean="0">
                <a:latin typeface="Comic Sans MS" panose="030F0702030302020204" pitchFamily="66" charset="0"/>
              </a:rPr>
              <a:t>     </a:t>
            </a:r>
            <a:r>
              <a:rPr lang="en-GB" sz="6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Thursday</a:t>
            </a:r>
            <a:r>
              <a:rPr lang="en-GB" sz="6000" dirty="0" smtClean="0">
                <a:latin typeface="Comic Sans MS" panose="030F0702030302020204" pitchFamily="66" charset="0"/>
              </a:rPr>
              <a:t>                </a:t>
            </a:r>
            <a:r>
              <a:rPr lang="en-GB" sz="60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Friday</a:t>
            </a:r>
            <a:r>
              <a:rPr lang="en-GB" sz="6000" dirty="0" smtClean="0">
                <a:latin typeface="Comic Sans MS" panose="030F0702030302020204" pitchFamily="66" charset="0"/>
              </a:rPr>
              <a:t>                      </a:t>
            </a:r>
            <a:endParaRPr lang="en-GB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361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8033" y="180304"/>
            <a:ext cx="1110158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We are looking at the sounds </a:t>
            </a:r>
            <a:r>
              <a:rPr lang="en-GB" sz="4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ou</a:t>
            </a:r>
            <a:r>
              <a:rPr lang="en-GB" sz="4000" dirty="0" smtClean="0">
                <a:latin typeface="Comic Sans MS" panose="030F0702030302020204" pitchFamily="66" charset="0"/>
              </a:rPr>
              <a:t> and </a:t>
            </a:r>
            <a:r>
              <a:rPr lang="en-GB" sz="4000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ow</a:t>
            </a:r>
            <a:r>
              <a:rPr lang="en-GB" sz="40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</a:t>
            </a:r>
            <a:r>
              <a:rPr lang="en-GB" sz="4000" dirty="0" smtClean="0">
                <a:latin typeface="Comic Sans MS" panose="030F0702030302020204" pitchFamily="66" charset="0"/>
              </a:rPr>
              <a:t>this week.  Can you remember the rhymes and the best bet rule for these?  Why is one sound tricky?  Have a go at spelling these!</a:t>
            </a:r>
          </a:p>
          <a:p>
            <a:r>
              <a:rPr lang="en-GB" sz="6000" dirty="0" smtClean="0">
                <a:latin typeface="Comic Sans MS" panose="030F0702030302020204" pitchFamily="66" charset="0"/>
              </a:rPr>
              <a:t>                      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52" y="2877129"/>
            <a:ext cx="2419350" cy="1562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5972" y="4903447"/>
            <a:ext cx="2533650" cy="1543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838" y="3153464"/>
            <a:ext cx="2266950" cy="1647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0886" y="4903447"/>
            <a:ext cx="16002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7958" y="1175947"/>
            <a:ext cx="911191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Get ready to warm-up your brains! </a:t>
            </a:r>
          </a:p>
          <a:p>
            <a:endParaRPr lang="en-GB" sz="48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4800" dirty="0">
                <a:solidFill>
                  <a:srgbClr val="FF0000"/>
                </a:solidFill>
              </a:rPr>
              <a:t>Tuesday</a:t>
            </a:r>
          </a:p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twinkl.co.uk/image/resource_preview_xlarge/T-L-4402-Phonics-Display-Lettering_ver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27891"/>
          <a:stretch/>
        </p:blipFill>
        <p:spPr bwMode="auto">
          <a:xfrm>
            <a:off x="3803907" y="2466230"/>
            <a:ext cx="4907674" cy="130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69" y="56966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268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1981201" y="479426"/>
            <a:ext cx="8220075" cy="993775"/>
          </a:xfrm>
        </p:spPr>
        <p:txBody>
          <a:bodyPr rtlCol="0"/>
          <a:lstStyle/>
          <a:p>
            <a:pPr algn="ctr">
              <a:defRPr/>
            </a:pPr>
            <a:r>
              <a:rPr lang="en-GB" sz="3600" spc="-150" dirty="0"/>
              <a:t>Read the sentence and draw a picture:</a:t>
            </a:r>
            <a:endParaRPr lang="en-GB" dirty="0"/>
          </a:p>
        </p:txBody>
      </p:sp>
      <p:sp>
        <p:nvSpPr>
          <p:cNvPr id="39" name="Content Placeholder 21"/>
          <p:cNvSpPr>
            <a:spLocks noGrp="1"/>
          </p:cNvSpPr>
          <p:nvPr>
            <p:ph idx="1"/>
          </p:nvPr>
        </p:nvSpPr>
        <p:spPr>
          <a:xfrm>
            <a:off x="3343275" y="2890838"/>
            <a:ext cx="5651500" cy="1231900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vert="horz" lIns="108000" tIns="108000" rIns="108000" bIns="108000" rtlCol="0">
            <a:normAutofit fontScale="925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GB" altLang="en-US" sz="2400" dirty="0" smtClean="0">
                <a:latin typeface="Twinkl SemiBold" pitchFamily="2" charset="0"/>
              </a:rPr>
              <a:t>The crown was round and it sat in the castle on the clouds.</a:t>
            </a:r>
            <a:endParaRPr lang="en-GB" altLang="en-US" sz="2400" dirty="0">
              <a:latin typeface="Twinkl SemiBold" pitchFamily="2" charset="0"/>
            </a:endParaRPr>
          </a:p>
          <a:p>
            <a:pPr>
              <a:defRPr/>
            </a:pPr>
            <a:endParaRPr lang="en-GB" sz="2000" dirty="0"/>
          </a:p>
        </p:txBody>
      </p:sp>
      <p:sp>
        <p:nvSpPr>
          <p:cNvPr id="4" name="Rectangle: Diagonal Corners Snipped 3">
            <a:hlinkClick r:id="rId2" action="ppaction://hlinksldjump"/>
          </p:cNvPr>
          <p:cNvSpPr/>
          <p:nvPr/>
        </p:nvSpPr>
        <p:spPr>
          <a:xfrm>
            <a:off x="7478713" y="231775"/>
            <a:ext cx="3205162" cy="317500"/>
          </a:xfrm>
          <a:prstGeom prst="snip2DiagRect">
            <a:avLst>
              <a:gd name="adj1" fmla="val 0"/>
              <a:gd name="adj2" fmla="val 4380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Select another activity</a:t>
            </a:r>
          </a:p>
        </p:txBody>
      </p:sp>
      <p:sp>
        <p:nvSpPr>
          <p:cNvPr id="6" name="Title 20"/>
          <p:cNvSpPr txBox="1">
            <a:spLocks/>
          </p:cNvSpPr>
          <p:nvPr/>
        </p:nvSpPr>
        <p:spPr>
          <a:xfrm>
            <a:off x="2058942" y="5190186"/>
            <a:ext cx="8220075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spc="-150" dirty="0" smtClean="0"/>
              <a:t>Label the </a:t>
            </a:r>
            <a:r>
              <a:rPr lang="en-GB" sz="3600" spc="-150" dirty="0" err="1" smtClean="0">
                <a:solidFill>
                  <a:srgbClr val="0070C0"/>
                </a:solidFill>
              </a:rPr>
              <a:t>ow</a:t>
            </a:r>
            <a:r>
              <a:rPr lang="en-GB" sz="3600" spc="-150" dirty="0" smtClean="0"/>
              <a:t> and </a:t>
            </a:r>
            <a:r>
              <a:rPr lang="en-GB" sz="3600" spc="-150" dirty="0" err="1" smtClean="0">
                <a:solidFill>
                  <a:srgbClr val="FF0000"/>
                </a:solidFill>
              </a:rPr>
              <a:t>ou</a:t>
            </a:r>
            <a:r>
              <a:rPr lang="en-GB" sz="3600" spc="-150" dirty="0" smtClean="0"/>
              <a:t> objects in your drawing!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6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0293" y="1729946"/>
            <a:ext cx="69444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Get ready to warm-up your</a:t>
            </a: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brains!</a:t>
            </a:r>
          </a:p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Wednesday </a:t>
            </a:r>
          </a:p>
          <a:p>
            <a:pPr algn="ctr"/>
            <a:endParaRPr lang="en-GB" sz="48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twinkl.co.uk/image/resource_preview_xlarge/T-L-4402-Phonics-Display-Lettering_ver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27891"/>
          <a:stretch/>
        </p:blipFill>
        <p:spPr bwMode="auto">
          <a:xfrm>
            <a:off x="3803908" y="2690819"/>
            <a:ext cx="4907674" cy="130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69" y="56966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0068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reshfromflorida.com/var/ezdemo_site/storage/images/media/images/plant-industry-images/detective-150/126183-1-eng-US/detective-1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7" y="313766"/>
            <a:ext cx="142875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1984" y="5120505"/>
            <a:ext cx="11715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039414" y="2375262"/>
            <a:ext cx="1471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ou</a:t>
            </a:r>
            <a:endParaRPr lang="en-GB" sz="9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25932" y="2375262"/>
            <a:ext cx="16738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ow</a:t>
            </a:r>
            <a:endParaRPr lang="en-GB" sz="96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67274" y="339098"/>
            <a:ext cx="98499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Can you read these sounds and remind your partner of </a:t>
            </a:r>
          </a:p>
          <a:p>
            <a:r>
              <a:rPr lang="en-GB" sz="3200" dirty="0" smtClean="0"/>
              <a:t>the rhymes?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9531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6974" y="579549"/>
            <a:ext cx="10895527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latin typeface="Comic Sans MS" panose="030F0702030302020204" pitchFamily="66" charset="0"/>
              </a:rPr>
              <a:t>pound               owl</a:t>
            </a:r>
          </a:p>
          <a:p>
            <a:endParaRPr lang="en-GB" sz="8000" dirty="0">
              <a:latin typeface="Comic Sans MS" panose="030F0702030302020204" pitchFamily="66" charset="0"/>
            </a:endParaRPr>
          </a:p>
          <a:p>
            <a:r>
              <a:rPr lang="en-GB" sz="8000" dirty="0" smtClean="0">
                <a:latin typeface="Comic Sans MS" panose="030F0702030302020204" pitchFamily="66" charset="0"/>
              </a:rPr>
              <a:t>crown             mouse</a:t>
            </a:r>
          </a:p>
          <a:p>
            <a:endParaRPr lang="en-GB" sz="8000" dirty="0">
              <a:latin typeface="Comic Sans MS" panose="030F0702030302020204" pitchFamily="66" charset="0"/>
            </a:endParaRPr>
          </a:p>
          <a:p>
            <a:r>
              <a:rPr lang="en-GB" sz="8000" dirty="0" smtClean="0">
                <a:latin typeface="Comic Sans MS" panose="030F0702030302020204" pitchFamily="66" charset="0"/>
              </a:rPr>
              <a:t>loud                tower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49943" y="217714"/>
            <a:ext cx="7199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Sound button these words to help you read them aloud. Write a sentence using one or more of the words.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7364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0293" y="1729946"/>
            <a:ext cx="69444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Get ready to warm-up your</a:t>
            </a: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brains!</a:t>
            </a:r>
          </a:p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Thursday</a:t>
            </a:r>
            <a:endParaRPr lang="en-GB" sz="48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twinkl.co.uk/image/resource_preview_xlarge/T-L-4402-Phonics-Display-Lettering_ver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27891"/>
          <a:stretch/>
        </p:blipFill>
        <p:spPr bwMode="auto">
          <a:xfrm>
            <a:off x="3803908" y="2690819"/>
            <a:ext cx="4907674" cy="130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69" y="56966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119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66418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Time to practice your spellings! Can you spell the days of the week correctly and in order?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5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online-stopwatch.com/images/eggtim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445" y="2026508"/>
            <a:ext cx="3110443" cy="306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329257">
            <a:off x="2045444" y="570457"/>
            <a:ext cx="21339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rgbClr val="FF0000"/>
                </a:solidFill>
              </a:rPr>
              <a:t>Quick</a:t>
            </a:r>
          </a:p>
        </p:txBody>
      </p:sp>
      <p:sp>
        <p:nvSpPr>
          <p:cNvPr id="3" name="TextBox 2"/>
          <p:cNvSpPr txBox="1"/>
          <p:nvPr/>
        </p:nvSpPr>
        <p:spPr>
          <a:xfrm rot="20678183">
            <a:off x="7237023" y="5301640"/>
            <a:ext cx="20983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rgbClr val="FF0000"/>
                </a:solidFill>
              </a:rPr>
              <a:t>W</a:t>
            </a:r>
            <a:r>
              <a:rPr lang="en-GB" sz="6600" dirty="0" smtClean="0">
                <a:solidFill>
                  <a:srgbClr val="FF0000"/>
                </a:solidFill>
              </a:rPr>
              <a:t>rite</a:t>
            </a:r>
            <a:endParaRPr lang="en-GB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117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0807" y="746180"/>
            <a:ext cx="96696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atin typeface="Comic Sans MS" panose="030F0702030302020204" pitchFamily="66" charset="0"/>
              </a:rPr>
              <a:t>The town has rain clouds.  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2535" y="2333685"/>
            <a:ext cx="217239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endParaRPr lang="en-GB" dirty="0" smtClean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smtClean="0">
                <a:latin typeface="Comic Sans MS" panose="030F0702030302020204" pitchFamily="66" charset="0"/>
              </a:rPr>
              <a:t>The</a:t>
            </a: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err="1" smtClean="0">
                <a:latin typeface="Comic Sans MS" panose="030F0702030302020204" pitchFamily="66" charset="0"/>
              </a:rPr>
              <a:t>ow</a:t>
            </a:r>
            <a:r>
              <a:rPr lang="en-GB" dirty="0" smtClean="0">
                <a:latin typeface="Comic Sans MS" panose="030F0702030302020204" pitchFamily="66" charset="0"/>
              </a:rPr>
              <a:t> – town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err="1" smtClean="0">
                <a:latin typeface="Comic Sans MS" panose="030F0702030302020204" pitchFamily="66" charset="0"/>
              </a:rPr>
              <a:t>ai</a:t>
            </a:r>
            <a:r>
              <a:rPr lang="en-GB" dirty="0" smtClean="0">
                <a:latin typeface="Comic Sans MS" panose="030F0702030302020204" pitchFamily="66" charset="0"/>
              </a:rPr>
              <a:t> – rain</a:t>
            </a: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err="1" smtClean="0">
                <a:latin typeface="Comic Sans MS" panose="030F0702030302020204" pitchFamily="66" charset="0"/>
              </a:rPr>
              <a:t>ou</a:t>
            </a:r>
            <a:r>
              <a:rPr lang="en-GB" dirty="0" smtClean="0">
                <a:latin typeface="Comic Sans MS" panose="030F0702030302020204" pitchFamily="66" charset="0"/>
              </a:rPr>
              <a:t> - clouds</a:t>
            </a: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smtClean="0">
                <a:latin typeface="Comic Sans MS" panose="030F0702030302020204" pitchFamily="66" charset="0"/>
              </a:rPr>
              <a:t>sensible spaces</a:t>
            </a:r>
          </a:p>
          <a:p>
            <a:pPr marL="342900" indent="-342900">
              <a:buAutoNum type="arabicPeriod"/>
            </a:pPr>
            <a:endParaRPr lang="en-GB" dirty="0" smtClean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Comic Sans MS" panose="030F0702030302020204" pitchFamily="66" charset="0"/>
              </a:rPr>
              <a:t>.</a:t>
            </a:r>
            <a:endParaRPr lang="en-GB" dirty="0" smtClean="0">
              <a:latin typeface="Comic Sans MS" panose="030F0702030302020204" pitchFamily="66" charset="0"/>
            </a:endParaRPr>
          </a:p>
          <a:p>
            <a:endParaRPr lang="en-GB" dirty="0" smtClean="0"/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24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212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Twinkl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Read the sentence and draw a picture:</vt:lpstr>
      <vt:lpstr>PowerPoint Presentation</vt:lpstr>
      <vt:lpstr>PowerPoint Presentation</vt:lpstr>
      <vt:lpstr>PowerPoint Presentation</vt:lpstr>
      <vt:lpstr>PowerPoint Presentation</vt:lpstr>
      <vt:lpstr>Time to practice your spellings! Can you spell the days of the week correctly and in order?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Suzanne Holmes</dc:creator>
  <cp:lastModifiedBy>Amy Mavin</cp:lastModifiedBy>
  <cp:revision>123</cp:revision>
  <cp:lastPrinted>2018-10-09T07:24:57Z</cp:lastPrinted>
  <dcterms:created xsi:type="dcterms:W3CDTF">2016-03-06T20:39:26Z</dcterms:created>
  <dcterms:modified xsi:type="dcterms:W3CDTF">2020-06-28T16:27:38Z</dcterms:modified>
</cp:coreProperties>
</file>