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6" r:id="rId2"/>
    <p:sldId id="272" r:id="rId3"/>
    <p:sldId id="269" r:id="rId4"/>
    <p:sldId id="265" r:id="rId5"/>
    <p:sldId id="261" r:id="rId6"/>
    <p:sldId id="279" r:id="rId7"/>
    <p:sldId id="280" r:id="rId8"/>
    <p:sldId id="281" r:id="rId9"/>
    <p:sldId id="263" r:id="rId10"/>
    <p:sldId id="264" r:id="rId11"/>
    <p:sldId id="273" r:id="rId12"/>
    <p:sldId id="28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99"/>
    <a:srgbClr val="CC0099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4660"/>
  </p:normalViewPr>
  <p:slideViewPr>
    <p:cSldViewPr>
      <p:cViewPr varScale="1">
        <p:scale>
          <a:sx n="68" d="100"/>
          <a:sy n="68" d="100"/>
        </p:scale>
        <p:origin x="41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90C184-6ED0-4D52-8EBC-1A14C253D0DB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242E11-40A1-47EF-973A-7DA41A030F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603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42E11-40A1-47EF-973A-7DA41A030FA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842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6C1CC-48FB-4BDC-9B71-592C5D30C84A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7C990-D233-46D4-BFB6-3E514CCED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364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6C1CC-48FB-4BDC-9B71-592C5D30C84A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7C990-D233-46D4-BFB6-3E514CCED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0147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6C1CC-48FB-4BDC-9B71-592C5D30C84A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7C990-D233-46D4-BFB6-3E514CCED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787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6C1CC-48FB-4BDC-9B71-592C5D30C84A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7C990-D233-46D4-BFB6-3E514CCED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4321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6C1CC-48FB-4BDC-9B71-592C5D30C84A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7C990-D233-46D4-BFB6-3E514CCED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9439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6C1CC-48FB-4BDC-9B71-592C5D30C84A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7C990-D233-46D4-BFB6-3E514CCED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941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6C1CC-48FB-4BDC-9B71-592C5D30C84A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7C990-D233-46D4-BFB6-3E514CCED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962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6C1CC-48FB-4BDC-9B71-592C5D30C84A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7C990-D233-46D4-BFB6-3E514CCED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1154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6C1CC-48FB-4BDC-9B71-592C5D30C84A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7C990-D233-46D4-BFB6-3E514CCED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959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6C1CC-48FB-4BDC-9B71-592C5D30C84A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7C990-D233-46D4-BFB6-3E514CCED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6436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6C1CC-48FB-4BDC-9B71-592C5D30C84A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7C990-D233-46D4-BFB6-3E514CCED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1473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6C1CC-48FB-4BDC-9B71-592C5D30C84A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7C990-D233-46D4-BFB6-3E514CCED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1395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youtube.com/watch?v=BGjYmVLxo8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recursivearts.com/virtual-piano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hyperlink" Target="https://www.youtube.com/watch?v=MKmj3VUkuUY" TargetMode="External"/><Relationship Id="rId7" Type="http://schemas.openxmlformats.org/officeDocument/2006/relationships/image" Target="../media/image14.png"/><Relationship Id="rId2" Type="http://schemas.openxmlformats.org/officeDocument/2006/relationships/hyperlink" Target="https://www.youtube.com/watch?v=6vOUYry_5Nw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youtube.com/watch?v=OJKMji2688M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6600" dirty="0" smtClean="0">
                <a:solidFill>
                  <a:schemeClr val="bg1"/>
                </a:solidFill>
              </a:rPr>
              <a:t>Keep Calm and </a:t>
            </a:r>
            <a:br>
              <a:rPr lang="en-GB" sz="6600" dirty="0" smtClean="0">
                <a:solidFill>
                  <a:schemeClr val="bg1"/>
                </a:solidFill>
              </a:rPr>
            </a:br>
            <a:r>
              <a:rPr lang="en-GB" sz="6600" dirty="0" smtClean="0">
                <a:solidFill>
                  <a:schemeClr val="bg1"/>
                </a:solidFill>
              </a:rPr>
              <a:t>Make Music</a:t>
            </a:r>
            <a:endParaRPr lang="en-GB" sz="6600" dirty="0">
              <a:solidFill>
                <a:schemeClr val="bg1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0" y="40386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 smtClean="0">
                <a:solidFill>
                  <a:schemeClr val="bg1"/>
                </a:solidFill>
              </a:rPr>
              <a:t>Weekly Wonder</a:t>
            </a:r>
          </a:p>
          <a:p>
            <a:r>
              <a:rPr lang="en-GB" sz="3600" dirty="0" smtClean="0">
                <a:solidFill>
                  <a:schemeClr val="bg1"/>
                </a:solidFill>
              </a:rPr>
              <a:t>WW 2 - The Blitz - KS2</a:t>
            </a:r>
            <a:endParaRPr lang="en-GB" sz="3600" dirty="0">
              <a:solidFill>
                <a:schemeClr val="bg1"/>
              </a:solidFill>
            </a:endParaRPr>
          </a:p>
        </p:txBody>
      </p:sp>
      <p:pic>
        <p:nvPicPr>
          <p:cNvPr id="5" name="Picture 2" descr="E:\HMS\Images\Logos\HMS logo White and Colour no fil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6641" y="116633"/>
            <a:ext cx="1426343" cy="2393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E:\HMS\Images\Logos\HCC Logo White and Colou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805266"/>
            <a:ext cx="2592658" cy="68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4653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WWII - The Blitz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AutoShape 2" descr="Image result for world war ii blitz sky line silhouette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85750"/>
            <a:ext cx="9144000" cy="7143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99593" y="764704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WW2 – The Blitz</a:t>
            </a:r>
            <a:endParaRPr lang="en-GB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443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When You’re a Kid in WW2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400" dirty="0" smtClean="0"/>
              <a:t>Click on the link below to view the images as you listen to the song: </a:t>
            </a:r>
            <a:r>
              <a:rPr lang="en-GB" sz="2400" dirty="0" smtClean="0">
                <a:hlinkClick r:id="rId2"/>
              </a:rPr>
              <a:t>When you're a Kid in World War 2</a:t>
            </a:r>
            <a:endParaRPr lang="en-GB" sz="2400" dirty="0" smtClean="0"/>
          </a:p>
          <a:p>
            <a:r>
              <a:rPr lang="en-GB" sz="2400" dirty="0" smtClean="0"/>
              <a:t>Listen again and keep the steady beat </a:t>
            </a:r>
          </a:p>
          <a:p>
            <a:pPr marL="0" indent="0">
              <a:buNone/>
            </a:pPr>
            <a:r>
              <a:rPr lang="en-GB" sz="2400" dirty="0"/>
              <a:t> </a:t>
            </a:r>
            <a:r>
              <a:rPr lang="en-GB" sz="2400" dirty="0" smtClean="0"/>
              <a:t>     along to the song (it is in 4 metre,</a:t>
            </a:r>
          </a:p>
          <a:p>
            <a:pPr marL="0" indent="0">
              <a:buNone/>
            </a:pPr>
            <a:r>
              <a:rPr lang="en-GB" sz="2400" dirty="0"/>
              <a:t> </a:t>
            </a:r>
            <a:r>
              <a:rPr lang="en-GB" sz="2400" dirty="0" smtClean="0"/>
              <a:t>     that means count in 4s – 1, 2, 3, 4)</a:t>
            </a:r>
          </a:p>
          <a:p>
            <a:r>
              <a:rPr lang="en-GB" sz="2400" dirty="0" smtClean="0"/>
              <a:t>You could try clicking or clapping</a:t>
            </a:r>
          </a:p>
          <a:p>
            <a:pPr marL="0" indent="0">
              <a:buNone/>
            </a:pPr>
            <a:r>
              <a:rPr lang="en-GB" sz="2400" dirty="0" smtClean="0"/>
              <a:t>      just on beat 2 and beat 4 (these</a:t>
            </a:r>
          </a:p>
          <a:p>
            <a:pPr marL="0" indent="0">
              <a:buNone/>
            </a:pPr>
            <a:r>
              <a:rPr lang="en-GB" sz="2400" dirty="0" smtClean="0"/>
              <a:t>      are called the “off” beats)</a:t>
            </a:r>
          </a:p>
          <a:p>
            <a:r>
              <a:rPr lang="en-GB" sz="2400" dirty="0" smtClean="0"/>
              <a:t>Finally sing along with the children </a:t>
            </a:r>
          </a:p>
          <a:p>
            <a:pPr marL="0" indent="0">
              <a:buNone/>
            </a:pPr>
            <a:r>
              <a:rPr lang="en-GB" sz="2400" dirty="0" smtClean="0"/>
              <a:t>      - when you feel confident you could </a:t>
            </a:r>
          </a:p>
          <a:p>
            <a:pPr marL="0" indent="0">
              <a:buNone/>
            </a:pPr>
            <a:r>
              <a:rPr lang="en-GB" sz="2400" dirty="0"/>
              <a:t> </a:t>
            </a:r>
            <a:r>
              <a:rPr lang="en-GB" sz="2400" dirty="0" smtClean="0"/>
              <a:t>     perform the song to your family</a:t>
            </a:r>
            <a:endParaRPr lang="en-GB" sz="2400" dirty="0"/>
          </a:p>
        </p:txBody>
      </p:sp>
      <p:pic>
        <p:nvPicPr>
          <p:cNvPr id="4" name="Picture 2" descr="Image result for world war ii children in blit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780929"/>
            <a:ext cx="2952328" cy="396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7368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Families in London staying safe</a:t>
            </a:r>
          </a:p>
          <a:p>
            <a:pPr marL="0" indent="0">
              <a:buNone/>
            </a:pPr>
            <a:r>
              <a:rPr lang="en-GB" sz="2400" dirty="0"/>
              <a:t>s</a:t>
            </a:r>
            <a:r>
              <a:rPr lang="en-GB" sz="2400" dirty="0" smtClean="0"/>
              <a:t>eeing the doctor and sleeping</a:t>
            </a:r>
          </a:p>
          <a:p>
            <a:pPr marL="0" indent="0">
              <a:buNone/>
            </a:pPr>
            <a:r>
              <a:rPr lang="en-GB" sz="2400" dirty="0" smtClean="0"/>
              <a:t>on the underground platforms! </a:t>
            </a:r>
          </a:p>
          <a:p>
            <a:pPr marL="0" indent="0">
              <a:buNone/>
            </a:pPr>
            <a:r>
              <a:rPr lang="en-GB" sz="2400" dirty="0" smtClean="0"/>
              <a:t>Do you think they sang songs to keep</a:t>
            </a:r>
          </a:p>
          <a:p>
            <a:pPr marL="0" indent="0">
              <a:buNone/>
            </a:pPr>
            <a:r>
              <a:rPr lang="en-GB" sz="2400" dirty="0" smtClean="0"/>
              <a:t>their spirits up? </a:t>
            </a:r>
          </a:p>
          <a:p>
            <a:endParaRPr lang="en-GB" dirty="0"/>
          </a:p>
        </p:txBody>
      </p:sp>
      <p:pic>
        <p:nvPicPr>
          <p:cNvPr id="2050" name="Picture 2" descr="Image result for world war ii blit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6" y="1844824"/>
            <a:ext cx="3573351" cy="4470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world war ii blit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10564"/>
            <a:ext cx="4804792" cy="3401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375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Can you play part of the tune?</a:t>
            </a:r>
            <a:br>
              <a:rPr lang="en-GB" dirty="0" smtClean="0"/>
            </a:br>
            <a:r>
              <a:rPr lang="en-GB" sz="2700" dirty="0" smtClean="0"/>
              <a:t>(optional activity)</a:t>
            </a:r>
            <a:endParaRPr lang="en-GB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Autofit/>
          </a:bodyPr>
          <a:lstStyle/>
          <a:p>
            <a:r>
              <a:rPr lang="en-GB" sz="1800" dirty="0" smtClean="0"/>
              <a:t>To play part of the tune you will need the notes of the  C major scale </a:t>
            </a:r>
          </a:p>
          <a:p>
            <a:pPr marL="0" indent="0">
              <a:buNone/>
            </a:pPr>
            <a:r>
              <a:rPr lang="en-GB" sz="1800" dirty="0"/>
              <a:t> </a:t>
            </a:r>
            <a:r>
              <a:rPr lang="en-GB" sz="1800" dirty="0" smtClean="0"/>
              <a:t>      C D E F G A B  and  high C - these are the white notes on a piano or    </a:t>
            </a:r>
          </a:p>
          <a:p>
            <a:pPr marL="0" indent="0">
              <a:buNone/>
            </a:pPr>
            <a:r>
              <a:rPr lang="en-GB" sz="1800" dirty="0" smtClean="0"/>
              <a:t>      </a:t>
            </a:r>
            <a:r>
              <a:rPr lang="en-GB" sz="1800" dirty="0"/>
              <a:t> </a:t>
            </a:r>
            <a:r>
              <a:rPr lang="en-GB" sz="1800" dirty="0" smtClean="0"/>
              <a:t>keyboard from middle C up to the next C</a:t>
            </a:r>
          </a:p>
          <a:p>
            <a:pPr marL="0" indent="0">
              <a:buNone/>
            </a:pPr>
            <a:r>
              <a:rPr lang="en-GB" sz="1800" dirty="0" smtClean="0"/>
              <a:t>       (If you haven’t got a keyboard or piano you could try playing on a virtual piano      </a:t>
            </a:r>
          </a:p>
          <a:p>
            <a:pPr marL="0" indent="0">
              <a:buNone/>
            </a:pPr>
            <a:r>
              <a:rPr lang="en-GB" sz="1800" dirty="0"/>
              <a:t> </a:t>
            </a:r>
            <a:r>
              <a:rPr lang="en-GB" sz="1800" dirty="0" smtClean="0"/>
              <a:t>      or find a free app on an </a:t>
            </a:r>
            <a:r>
              <a:rPr lang="en-GB" sz="1800" dirty="0" err="1" smtClean="0"/>
              <a:t>ipad</a:t>
            </a:r>
            <a:r>
              <a:rPr lang="en-GB" sz="1800" dirty="0" smtClean="0"/>
              <a:t> or </a:t>
            </a:r>
            <a:r>
              <a:rPr lang="en-GB" sz="1800" dirty="0" err="1" smtClean="0"/>
              <a:t>iphone</a:t>
            </a:r>
            <a:r>
              <a:rPr lang="en-GB" sz="1800" dirty="0" smtClean="0"/>
              <a:t> – find a link for a virtual piano on slide 7      </a:t>
            </a:r>
          </a:p>
          <a:p>
            <a:pPr marL="0" indent="0">
              <a:buNone/>
            </a:pPr>
            <a:r>
              <a:rPr lang="en-GB" sz="1800" dirty="0"/>
              <a:t> </a:t>
            </a:r>
            <a:r>
              <a:rPr lang="en-GB" sz="1800" dirty="0" smtClean="0"/>
              <a:t>      and</a:t>
            </a:r>
            <a:r>
              <a:rPr lang="en-GB" sz="1800" dirty="0"/>
              <a:t> </a:t>
            </a:r>
            <a:r>
              <a:rPr lang="en-GB" sz="1800" dirty="0" smtClean="0"/>
              <a:t>suggestions for instrument apps on slide 8</a:t>
            </a:r>
          </a:p>
          <a:p>
            <a:pPr marL="0" indent="0">
              <a:buNone/>
            </a:pPr>
            <a:endParaRPr lang="en-GB" sz="1800" dirty="0" smtClean="0"/>
          </a:p>
          <a:p>
            <a:r>
              <a:rPr lang="en-GB" sz="1800" dirty="0" smtClean="0"/>
              <a:t>The first phrase “No lights in the streets” uses the </a:t>
            </a:r>
          </a:p>
          <a:p>
            <a:pPr marL="0" indent="0">
              <a:buNone/>
            </a:pPr>
            <a:r>
              <a:rPr lang="en-GB" sz="1800" dirty="0" smtClean="0"/>
              <a:t>      notes E E D C E and looks like this in stave notation</a:t>
            </a:r>
          </a:p>
          <a:p>
            <a:r>
              <a:rPr lang="en-GB" sz="1800" dirty="0" smtClean="0"/>
              <a:t>In grid form the notes of the tune can be written like </a:t>
            </a:r>
          </a:p>
          <a:p>
            <a:pPr marL="0" indent="0">
              <a:buNone/>
            </a:pPr>
            <a:r>
              <a:rPr lang="en-GB" sz="1800" dirty="0"/>
              <a:t> </a:t>
            </a:r>
            <a:r>
              <a:rPr lang="en-GB" sz="1800" dirty="0" smtClean="0"/>
              <a:t>     this. Can you play it? </a:t>
            </a:r>
          </a:p>
          <a:p>
            <a:r>
              <a:rPr lang="en-GB" sz="1800" dirty="0" smtClean="0"/>
              <a:t>How about the next phrase “Two ounces of </a:t>
            </a:r>
          </a:p>
          <a:p>
            <a:pPr marL="0" indent="0">
              <a:buNone/>
            </a:pPr>
            <a:r>
              <a:rPr lang="en-GB" sz="1800" dirty="0" smtClean="0"/>
              <a:t>      sweets”? (E </a:t>
            </a:r>
            <a:r>
              <a:rPr lang="en-GB" sz="1800" dirty="0" err="1" smtClean="0"/>
              <a:t>E</a:t>
            </a:r>
            <a:r>
              <a:rPr lang="en-GB" sz="1800" dirty="0" smtClean="0"/>
              <a:t> D E F)</a:t>
            </a:r>
          </a:p>
          <a:p>
            <a:r>
              <a:rPr lang="en-GB" sz="1800" dirty="0" smtClean="0"/>
              <a:t>(The full sequence of notes for most of the tune is written in grid form on the next slide if want to have a look at it)</a:t>
            </a:r>
          </a:p>
          <a:p>
            <a:pPr marL="0" indent="0">
              <a:buNone/>
            </a:pPr>
            <a:endParaRPr lang="en-GB" sz="1800" dirty="0" smtClean="0"/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4" name="Rectangle 3"/>
          <p:cNvSpPr/>
          <p:nvPr/>
        </p:nvSpPr>
        <p:spPr>
          <a:xfrm>
            <a:off x="4453217" y="3223559"/>
            <a:ext cx="237566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</a:pPr>
            <a:r>
              <a:rPr lang="en-GB" dirty="0"/>
              <a:t> </a:t>
            </a:r>
            <a:endParaRPr lang="en-GB" dirty="0">
              <a:ea typeface="Calibri"/>
              <a:cs typeface="Times New Roman"/>
            </a:endParaRPr>
          </a:p>
        </p:txBody>
      </p:sp>
      <p:pic>
        <p:nvPicPr>
          <p:cNvPr id="6" name="Picture 2" descr="E:\Library\Documents\Scores\WW2 melodicphrases\WW2 melodicphrases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677" b="85873"/>
          <a:stretch/>
        </p:blipFill>
        <p:spPr bwMode="auto">
          <a:xfrm>
            <a:off x="5797626" y="3849696"/>
            <a:ext cx="2281826" cy="62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/>
          <p:nvPr/>
        </p:nvPicPr>
        <p:blipFill rotWithShape="1">
          <a:blip r:embed="rId4"/>
          <a:srcRect l="26626" t="38071" r="64219" b="55472"/>
          <a:stretch/>
        </p:blipFill>
        <p:spPr bwMode="auto">
          <a:xfrm>
            <a:off x="6008055" y="4581128"/>
            <a:ext cx="2071397" cy="7407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4436662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You’re a Kid in WW </a:t>
            </a: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GB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GB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2700" dirty="0"/>
              <a:t>H</a:t>
            </a:r>
            <a:r>
              <a:rPr lang="en-GB" sz="2700" dirty="0" smtClean="0"/>
              <a:t>ere is the sequence of notes for the first 12 lines of the song</a:t>
            </a:r>
            <a:endParaRPr lang="en-GB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900" dirty="0" smtClean="0"/>
              <a:t>Can you match the tune to the lyrics for the rest of the song - the tune above is repeated almost exactly apart from the lines “Who knows what’s in store? and “When you’re a kid in WW 2”?</a:t>
            </a:r>
            <a:endParaRPr lang="en-GB" sz="2900" dirty="0"/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l="26080" t="29826" r="28737" b="22924"/>
          <a:stretch/>
        </p:blipFill>
        <p:spPr bwMode="auto">
          <a:xfrm>
            <a:off x="827584" y="1340768"/>
            <a:ext cx="7416823" cy="41044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1900576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Here is an online musical instrument site to explore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1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Follow this link to a </a:t>
            </a:r>
            <a:r>
              <a:rPr lang="en-GB" dirty="0" smtClean="0">
                <a:hlinkClick r:id="rId2"/>
              </a:rPr>
              <a:t>virtual piano</a:t>
            </a:r>
            <a:r>
              <a:rPr lang="en-GB" dirty="0" smtClean="0"/>
              <a:t> which you can use to play the tune. Find E4 in the middle of the keyboard – the note name will appear in the mini screen / window on the piano </a:t>
            </a:r>
          </a:p>
          <a:p>
            <a:pPr marL="0" indent="0">
              <a:buNone/>
            </a:pPr>
            <a:r>
              <a:rPr lang="en-GB" sz="2800" dirty="0"/>
              <a:t> </a:t>
            </a:r>
            <a:r>
              <a:rPr lang="en-GB" sz="2800" dirty="0" smtClean="0"/>
              <a:t>           (E is the white note to the right of the two black keys)</a:t>
            </a:r>
          </a:p>
          <a:p>
            <a:endParaRPr lang="en-GB" dirty="0" smtClean="0"/>
          </a:p>
          <a:p>
            <a:r>
              <a:rPr lang="en-GB" dirty="0" smtClean="0"/>
              <a:t>“No lights in the street” is E4, E4, D4, C4, E4 – you need to play the rhythm of the words in the song to make it sound right!</a:t>
            </a: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r>
              <a:rPr lang="en-GB" sz="3100" dirty="0" smtClean="0"/>
              <a:t>If you click </a:t>
            </a:r>
            <a:r>
              <a:rPr lang="en-GB" sz="3100" dirty="0"/>
              <a:t>the </a:t>
            </a:r>
            <a:r>
              <a:rPr lang="en-GB" sz="3100" dirty="0" smtClean="0"/>
              <a:t>SOUNDS </a:t>
            </a:r>
            <a:r>
              <a:rPr lang="en-GB" sz="3100" dirty="0"/>
              <a:t>button </a:t>
            </a:r>
            <a:r>
              <a:rPr lang="en-GB" sz="3100" dirty="0" smtClean="0"/>
              <a:t>on the piano you </a:t>
            </a:r>
            <a:r>
              <a:rPr lang="en-GB" sz="3100" dirty="0"/>
              <a:t>will be able to choose </a:t>
            </a:r>
            <a:r>
              <a:rPr lang="en-GB" sz="3100" dirty="0" smtClean="0"/>
              <a:t>different </a:t>
            </a:r>
            <a:r>
              <a:rPr lang="en-GB" sz="3100" dirty="0"/>
              <a:t>types of sounds to </a:t>
            </a:r>
            <a:r>
              <a:rPr lang="en-GB" sz="3100" dirty="0" smtClean="0"/>
              <a:t>try – Have fun!</a:t>
            </a:r>
            <a:endParaRPr lang="en-GB" sz="3100" dirty="0"/>
          </a:p>
          <a:p>
            <a:pPr marL="0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65047412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Apple Apps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If you have an iPhone or iPad you could use some of these free apps:</a:t>
            </a:r>
          </a:p>
          <a:p>
            <a:pPr marL="0" indent="0">
              <a:buNone/>
            </a:pPr>
            <a:endParaRPr lang="en-GB" sz="1600" dirty="0"/>
          </a:p>
          <a:p>
            <a:r>
              <a:rPr lang="en-GB" dirty="0" smtClean="0"/>
              <a:t>Marimba, Xylophone, Vibraphone</a:t>
            </a:r>
            <a:br>
              <a:rPr lang="en-GB" dirty="0" smtClean="0"/>
            </a:br>
            <a:endParaRPr lang="en-GB" dirty="0" smtClean="0"/>
          </a:p>
          <a:p>
            <a:r>
              <a:rPr lang="en-GB" dirty="0" smtClean="0"/>
              <a:t>V Piano Synthesizer Audio Beat</a:t>
            </a:r>
            <a:br>
              <a:rPr lang="en-GB" dirty="0" smtClean="0"/>
            </a:br>
            <a:endParaRPr lang="en-GB" dirty="0" smtClean="0"/>
          </a:p>
          <a:p>
            <a:r>
              <a:rPr lang="en-GB" dirty="0" smtClean="0"/>
              <a:t>Garage Band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367484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124" name="Picture 4" descr="Image result for glenn miller orchestra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-14059"/>
            <a:ext cx="8716296" cy="6899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11962" y="6206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827584" y="282135"/>
            <a:ext cx="5329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Meet Glenn Miller and his Big Band</a:t>
            </a: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5733256"/>
            <a:ext cx="47722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instruments can you see?</a:t>
            </a: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410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Glenn Miller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/>
              <a:t>Glenn Miller was the best-selling recording artist from 1939 to 1943, leading one of the best-known </a:t>
            </a:r>
            <a:r>
              <a:rPr lang="en-GB" sz="2000" dirty="0" smtClean="0"/>
              <a:t>big bands </a:t>
            </a:r>
          </a:p>
          <a:p>
            <a:r>
              <a:rPr lang="en-GB" sz="2000" dirty="0" smtClean="0"/>
              <a:t>In </a:t>
            </a:r>
            <a:r>
              <a:rPr lang="en-GB" sz="2000" dirty="0"/>
              <a:t>just four years Glenn Miller </a:t>
            </a:r>
            <a:r>
              <a:rPr lang="en-GB" sz="2000" dirty="0" smtClean="0"/>
              <a:t>had 23 </a:t>
            </a:r>
            <a:r>
              <a:rPr lang="en-GB" sz="2000" dirty="0"/>
              <a:t>number-one hits - more than </a:t>
            </a:r>
            <a:r>
              <a:rPr lang="en-GB" sz="2000" dirty="0" smtClean="0"/>
              <a:t>Elvis </a:t>
            </a:r>
            <a:r>
              <a:rPr lang="en-GB" sz="2000" dirty="0"/>
              <a:t>P</a:t>
            </a:r>
            <a:r>
              <a:rPr lang="en-GB" sz="2000" dirty="0" smtClean="0"/>
              <a:t>resley </a:t>
            </a:r>
            <a:r>
              <a:rPr lang="en-GB" sz="2000" dirty="0"/>
              <a:t>(18 No. 1s, 38 top 10s) and </a:t>
            </a:r>
            <a:r>
              <a:rPr lang="en-GB" sz="2000" dirty="0" smtClean="0"/>
              <a:t>the Beatles </a:t>
            </a:r>
            <a:r>
              <a:rPr lang="en-GB" sz="2000" dirty="0"/>
              <a:t>(20 No. 1s, 33 top 10s) did in their </a:t>
            </a:r>
            <a:r>
              <a:rPr lang="en-GB" sz="2000" dirty="0" smtClean="0"/>
              <a:t>careers. </a:t>
            </a:r>
          </a:p>
          <a:p>
            <a:r>
              <a:rPr lang="en-GB" sz="2000" dirty="0" smtClean="0"/>
              <a:t>While </a:t>
            </a:r>
            <a:r>
              <a:rPr lang="en-GB" sz="2000" dirty="0"/>
              <a:t>he was traveling to entertain U.S. troops in France during </a:t>
            </a:r>
            <a:r>
              <a:rPr lang="en-GB" sz="2000" dirty="0" smtClean="0"/>
              <a:t>World War II, </a:t>
            </a:r>
            <a:r>
              <a:rPr lang="en-GB" sz="2000" dirty="0"/>
              <a:t>Miller's aircraft disappeared in bad weather over </a:t>
            </a:r>
            <a:r>
              <a:rPr lang="en-GB" sz="2000" dirty="0" smtClean="0"/>
              <a:t>the English Channel and was never found.</a:t>
            </a:r>
          </a:p>
          <a:p>
            <a:r>
              <a:rPr lang="en-GB" sz="2000" dirty="0" smtClean="0"/>
              <a:t>Listen to </a:t>
            </a:r>
            <a:r>
              <a:rPr lang="en-GB" sz="2000" dirty="0">
                <a:hlinkClick r:id="rId2"/>
              </a:rPr>
              <a:t>In the </a:t>
            </a:r>
            <a:r>
              <a:rPr lang="en-GB" sz="2000" dirty="0" smtClean="0">
                <a:hlinkClick r:id="rId2"/>
              </a:rPr>
              <a:t>Mood</a:t>
            </a:r>
            <a:r>
              <a:rPr lang="en-GB" sz="2000" dirty="0" smtClean="0"/>
              <a:t> by Glenn Miller and his band? Does it sound familiar? </a:t>
            </a:r>
          </a:p>
          <a:p>
            <a:pPr marL="0" indent="0">
              <a:buNone/>
            </a:pPr>
            <a:r>
              <a:rPr lang="en-GB" sz="2000" dirty="0"/>
              <a:t> </a:t>
            </a:r>
            <a:r>
              <a:rPr lang="en-GB" sz="2000" dirty="0" smtClean="0"/>
              <a:t>      (the tune is used for the introduction of When you’re a kid in WW2)</a:t>
            </a:r>
          </a:p>
          <a:p>
            <a:r>
              <a:rPr lang="en-GB" sz="2000" dirty="0" smtClean="0"/>
              <a:t>Listen to and join in with the words and the actions with a modern day song called </a:t>
            </a:r>
            <a:r>
              <a:rPr lang="en-GB" sz="2000" dirty="0" smtClean="0">
                <a:hlinkClick r:id="rId3"/>
              </a:rPr>
              <a:t>Hey Mr Miller</a:t>
            </a:r>
            <a:r>
              <a:rPr lang="en-GB" sz="2000" dirty="0" smtClean="0"/>
              <a:t> also based on the tune of In the Mood</a:t>
            </a:r>
          </a:p>
          <a:p>
            <a:endParaRPr lang="en-GB" sz="2000" dirty="0" smtClean="0"/>
          </a:p>
          <a:p>
            <a:endParaRPr lang="en-GB" sz="2000" dirty="0"/>
          </a:p>
        </p:txBody>
      </p:sp>
      <p:pic>
        <p:nvPicPr>
          <p:cNvPr id="1026" name="Picture 2" descr="C:\Users\HMS\AppData\Local\Microsoft\Windows\INetCache\IE\5BD2DBGR\trombone_PNG23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59185"/>
            <a:ext cx="2397915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HMS\AppData\Local\Microsoft\Windows\INetCache\IE\5KM4N2TV\Saxophone-Transparent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29294"/>
            <a:ext cx="796821" cy="1490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HMS\AppData\Local\Microsoft\Windows\INetCache\IE\ZJT68HWB\208182067_80ffb5537c_o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668344" y="347807"/>
            <a:ext cx="1066802" cy="1066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HMS\AppData\Local\Microsoft\Windows\INetCache\IE\5BD2DBGR\208182066_eabbe492c2_o[1]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3573016"/>
            <a:ext cx="1451995" cy="290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HMS\AppData\Local\Microsoft\Windows\INetCache\IE\5BD2DBGR\176px-Gibson_ES-150[1]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41168"/>
            <a:ext cx="844288" cy="171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Picture 23" descr="C:\Users\HMS\AppData\Local\Microsoft\Windows\INetCache\IE\5KM4N2TV\drum_PNG14348[1]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584176" cy="151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537991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Sing along with Vera Lynn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400" dirty="0" smtClean="0"/>
              <a:t>Dame </a:t>
            </a:r>
            <a:r>
              <a:rPr lang="en-GB" sz="2400" dirty="0"/>
              <a:t>Vera </a:t>
            </a:r>
            <a:r>
              <a:rPr lang="en-GB" sz="2400" dirty="0" smtClean="0"/>
              <a:t>Lynn (born in 1917) is an </a:t>
            </a:r>
            <a:r>
              <a:rPr lang="en-GB" sz="2400" dirty="0"/>
              <a:t>English </a:t>
            </a: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     singer, </a:t>
            </a:r>
            <a:r>
              <a:rPr lang="en-GB" sz="2400" dirty="0"/>
              <a:t>songwriter and actress</a:t>
            </a:r>
            <a:r>
              <a:rPr lang="en-GB" sz="2400" dirty="0" smtClean="0"/>
              <a:t>, whose </a:t>
            </a:r>
            <a:r>
              <a:rPr lang="en-GB" sz="2400" dirty="0"/>
              <a:t>musical </a:t>
            </a: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     recordings </a:t>
            </a:r>
            <a:r>
              <a:rPr lang="en-GB" sz="2400" dirty="0"/>
              <a:t>and performances were enormously </a:t>
            </a: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     popular </a:t>
            </a:r>
            <a:r>
              <a:rPr lang="en-GB" sz="2400" dirty="0"/>
              <a:t>during the Second World </a:t>
            </a:r>
            <a:r>
              <a:rPr lang="en-GB" sz="2400" dirty="0" smtClean="0"/>
              <a:t>War</a:t>
            </a:r>
          </a:p>
          <a:p>
            <a:pPr marL="0" indent="0">
              <a:buNone/>
            </a:pPr>
            <a:endParaRPr lang="en-GB" sz="2400" dirty="0" smtClean="0"/>
          </a:p>
          <a:p>
            <a:r>
              <a:rPr lang="en-GB" sz="2400" dirty="0" smtClean="0"/>
              <a:t>She was known as the “Forces’ </a:t>
            </a:r>
            <a:r>
              <a:rPr lang="en-GB" sz="2400" dirty="0"/>
              <a:t>S</a:t>
            </a:r>
            <a:r>
              <a:rPr lang="en-GB" sz="2400" dirty="0" smtClean="0"/>
              <a:t>weetheart” for giving outdoor concerts for the troops during World War 2</a:t>
            </a:r>
          </a:p>
          <a:p>
            <a:pPr marL="0" indent="0">
              <a:buNone/>
            </a:pPr>
            <a:endParaRPr lang="en-GB" sz="2400" dirty="0" smtClean="0"/>
          </a:p>
          <a:p>
            <a:r>
              <a:rPr lang="en-GB" sz="2400" dirty="0" smtClean="0"/>
              <a:t>Follow the link below to one of her most famous songs</a:t>
            </a:r>
          </a:p>
          <a:p>
            <a:pPr marL="0" indent="0">
              <a:buNone/>
            </a:pPr>
            <a:r>
              <a:rPr lang="en-GB" sz="2400" dirty="0" smtClean="0"/>
              <a:t>     </a:t>
            </a:r>
            <a:r>
              <a:rPr lang="en-GB" sz="2400" dirty="0" smtClean="0">
                <a:hlinkClick r:id="rId2"/>
              </a:rPr>
              <a:t>We'll Meet Again</a:t>
            </a:r>
            <a:r>
              <a:rPr lang="en-GB" sz="2400" dirty="0" smtClean="0"/>
              <a:t> and enjoy singing along </a:t>
            </a:r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 </a:t>
            </a:r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4" name="Picture 3"/>
          <p:cNvPicPr/>
          <p:nvPr/>
        </p:nvPicPr>
        <p:blipFill rotWithShape="1">
          <a:blip r:embed="rId3"/>
          <a:srcRect l="20212" t="15366" r="41223" b="14657"/>
          <a:stretch/>
        </p:blipFill>
        <p:spPr bwMode="auto">
          <a:xfrm>
            <a:off x="6804248" y="0"/>
            <a:ext cx="2339752" cy="24441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47345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WWII - The Blitz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AutoShape 2" descr="Image result for world war ii blitz sky line silhouette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85750"/>
            <a:ext cx="9144000" cy="7143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2245" y="435277"/>
            <a:ext cx="3975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We will meet again!</a:t>
            </a:r>
            <a:endParaRPr lang="en-GB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2741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</TotalTime>
  <Words>694</Words>
  <Application>Microsoft Office PowerPoint</Application>
  <PresentationFormat>On-screen Show (4:3)</PresentationFormat>
  <Paragraphs>97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Office Theme</vt:lpstr>
      <vt:lpstr>Keep Calm and  Make Music</vt:lpstr>
      <vt:lpstr>WWII - The Blitz</vt:lpstr>
      <vt:lpstr>When You’re a Kid in WW2</vt:lpstr>
      <vt:lpstr>PowerPoint Presentation</vt:lpstr>
      <vt:lpstr>Can you play part of the tune? (optional activity)</vt:lpstr>
      <vt:lpstr>When You’re a Kid in WW 2 Here is the sequence of notes for the first 12 lines of the song</vt:lpstr>
      <vt:lpstr>Here is an online musical instrument site to explore </vt:lpstr>
      <vt:lpstr>Apple Apps</vt:lpstr>
      <vt:lpstr>PowerPoint Presentation</vt:lpstr>
      <vt:lpstr>Glenn Miller</vt:lpstr>
      <vt:lpstr>Sing along with Vera Lynn</vt:lpstr>
      <vt:lpstr>WWII - The Blitz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HMS</dc:creator>
  <cp:lastModifiedBy>Caron Webber</cp:lastModifiedBy>
  <cp:revision>38</cp:revision>
  <dcterms:created xsi:type="dcterms:W3CDTF">2020-03-26T13:46:06Z</dcterms:created>
  <dcterms:modified xsi:type="dcterms:W3CDTF">2020-05-17T21:26:16Z</dcterms:modified>
</cp:coreProperties>
</file>