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132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C18F2-1B9C-4413-8AC1-35CF3AC0F2C4}" type="datetimeFigureOut">
              <a:rPr lang="en-GB" smtClean="0"/>
              <a:t>01/02/2020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0FD64-0AFE-4083-9DDC-1A569C763B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1602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C18F2-1B9C-4413-8AC1-35CF3AC0F2C4}" type="datetimeFigureOut">
              <a:rPr lang="en-GB" smtClean="0"/>
              <a:t>01/02/2020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0FD64-0AFE-4083-9DDC-1A569C763B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3866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C18F2-1B9C-4413-8AC1-35CF3AC0F2C4}" type="datetimeFigureOut">
              <a:rPr lang="en-GB" smtClean="0"/>
              <a:t>01/02/2020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0FD64-0AFE-4083-9DDC-1A569C763B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0467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C18F2-1B9C-4413-8AC1-35CF3AC0F2C4}" type="datetimeFigureOut">
              <a:rPr lang="en-GB" smtClean="0"/>
              <a:t>01/02/2020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0FD64-0AFE-4083-9DDC-1A569C763B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5266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C18F2-1B9C-4413-8AC1-35CF3AC0F2C4}" type="datetimeFigureOut">
              <a:rPr lang="en-GB" smtClean="0"/>
              <a:t>01/02/2020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0FD64-0AFE-4083-9DDC-1A569C763B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8970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C18F2-1B9C-4413-8AC1-35CF3AC0F2C4}" type="datetimeFigureOut">
              <a:rPr lang="en-GB" smtClean="0"/>
              <a:t>01/02/2020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0FD64-0AFE-4083-9DDC-1A569C763B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055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C18F2-1B9C-4413-8AC1-35CF3AC0F2C4}" type="datetimeFigureOut">
              <a:rPr lang="en-GB" smtClean="0"/>
              <a:t>01/02/2020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0FD64-0AFE-4083-9DDC-1A569C763B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0553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C18F2-1B9C-4413-8AC1-35CF3AC0F2C4}" type="datetimeFigureOut">
              <a:rPr lang="en-GB" smtClean="0"/>
              <a:t>01/02/2020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0FD64-0AFE-4083-9DDC-1A569C763B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4611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C18F2-1B9C-4413-8AC1-35CF3AC0F2C4}" type="datetimeFigureOut">
              <a:rPr lang="en-GB" smtClean="0"/>
              <a:t>01/02/2020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0FD64-0AFE-4083-9DDC-1A569C763B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3053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C18F2-1B9C-4413-8AC1-35CF3AC0F2C4}" type="datetimeFigureOut">
              <a:rPr lang="en-GB" smtClean="0"/>
              <a:t>01/02/2020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0FD64-0AFE-4083-9DDC-1A569C763B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2209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C18F2-1B9C-4413-8AC1-35CF3AC0F2C4}" type="datetimeFigureOut">
              <a:rPr lang="en-GB" smtClean="0"/>
              <a:t>01/02/2020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0FD64-0AFE-4083-9DDC-1A569C763B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0997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9C18F2-1B9C-4413-8AC1-35CF3AC0F2C4}" type="datetimeFigureOut">
              <a:rPr lang="en-GB" smtClean="0"/>
              <a:t>01/02/2020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50FD64-0AFE-4083-9DDC-1A569C763B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3542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281" y="572087"/>
            <a:ext cx="6522720" cy="3743661"/>
          </a:xfrm>
        </p:spPr>
        <p:txBody>
          <a:bodyPr>
            <a:normAutofit fontScale="90000"/>
          </a:bodyPr>
          <a:lstStyle/>
          <a:p>
            <a:r>
              <a:rPr lang="en-GB" sz="30000" dirty="0" smtClean="0">
                <a:latin typeface="Comic Sans MS" panose="030F0702030302020204" pitchFamily="66" charset="0"/>
              </a:rPr>
              <a:t>ay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470214" y="4776395"/>
            <a:ext cx="90780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dirty="0" smtClean="0">
                <a:latin typeface="Comic Sans MS" panose="030F0702030302020204" pitchFamily="66" charset="0"/>
              </a:rPr>
              <a:t> st</a:t>
            </a:r>
            <a:r>
              <a:rPr lang="en-GB" sz="8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ay</a:t>
            </a:r>
            <a:r>
              <a:rPr lang="en-GB" sz="8000" dirty="0" smtClean="0">
                <a:latin typeface="Comic Sans MS" panose="030F0702030302020204" pitchFamily="66" charset="0"/>
              </a:rPr>
              <a:t> and pl</a:t>
            </a:r>
            <a:r>
              <a:rPr lang="en-GB" sz="8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ay</a:t>
            </a:r>
            <a:endParaRPr lang="en-GB" sz="8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1524" y="724654"/>
            <a:ext cx="5463795" cy="4161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0574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369"/>
          <a:stretch/>
        </p:blipFill>
        <p:spPr>
          <a:xfrm>
            <a:off x="6895689" y="25618"/>
            <a:ext cx="3942994" cy="4750777"/>
          </a:xfr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760670" y="1032734"/>
            <a:ext cx="6522720" cy="37436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0000" dirty="0" err="1" smtClean="0">
                <a:latin typeface="Comic Sans MS" panose="030F0702030302020204" pitchFamily="66" charset="0"/>
              </a:rPr>
              <a:t>ey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1394910" y="4776395"/>
            <a:ext cx="90780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dirty="0" smtClean="0">
                <a:latin typeface="Comic Sans MS" panose="030F0702030302020204" pitchFamily="66" charset="0"/>
              </a:rPr>
              <a:t> th</a:t>
            </a:r>
            <a:r>
              <a:rPr lang="en-GB" sz="80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ey</a:t>
            </a:r>
            <a:r>
              <a:rPr lang="en-GB" sz="8000" dirty="0" smtClean="0">
                <a:latin typeface="Comic Sans MS" panose="030F0702030302020204" pitchFamily="66" charset="0"/>
              </a:rPr>
              <a:t> are gr</a:t>
            </a:r>
            <a:r>
              <a:rPr lang="en-GB" sz="80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ey</a:t>
            </a:r>
            <a:endParaRPr lang="en-GB" sz="8000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7494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760670" y="1032734"/>
            <a:ext cx="6522720" cy="37436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0000" dirty="0" smtClean="0">
                <a:latin typeface="Comic Sans MS" panose="030F0702030302020204" pitchFamily="66" charset="0"/>
              </a:rPr>
              <a:t>a  e</a:t>
            </a:r>
            <a:endParaRPr lang="en-GB" dirty="0"/>
          </a:p>
        </p:txBody>
      </p:sp>
      <p:sp>
        <p:nvSpPr>
          <p:cNvPr id="5" name="Arc 4"/>
          <p:cNvSpPr/>
          <p:nvPr/>
        </p:nvSpPr>
        <p:spPr>
          <a:xfrm>
            <a:off x="2528045" y="803103"/>
            <a:ext cx="3937299" cy="1453238"/>
          </a:xfrm>
          <a:prstGeom prst="arc">
            <a:avLst>
              <a:gd name="adj1" fmla="val 11017292"/>
              <a:gd name="adj2" fmla="val 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1415623" y="4573737"/>
            <a:ext cx="90780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dirty="0">
                <a:latin typeface="Comic Sans MS" panose="030F0702030302020204" pitchFamily="66" charset="0"/>
              </a:rPr>
              <a:t>m</a:t>
            </a:r>
            <a:r>
              <a:rPr lang="en-GB" sz="8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a</a:t>
            </a:r>
            <a:r>
              <a:rPr lang="en-GB" sz="8000" dirty="0" smtClean="0">
                <a:latin typeface="Comic Sans MS" panose="030F0702030302020204" pitchFamily="66" charset="0"/>
              </a:rPr>
              <a:t>k</a:t>
            </a:r>
            <a:r>
              <a:rPr lang="en-GB" sz="8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e</a:t>
            </a:r>
            <a:r>
              <a:rPr lang="en-GB" sz="8000" dirty="0" smtClean="0">
                <a:latin typeface="Comic Sans MS" panose="030F0702030302020204" pitchFamily="66" charset="0"/>
              </a:rPr>
              <a:t> a c</a:t>
            </a:r>
            <a:r>
              <a:rPr lang="en-GB" sz="8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a</a:t>
            </a:r>
            <a:r>
              <a:rPr lang="en-GB" sz="8000" dirty="0" smtClean="0">
                <a:latin typeface="Comic Sans MS" panose="030F0702030302020204" pitchFamily="66" charset="0"/>
              </a:rPr>
              <a:t>k</a:t>
            </a:r>
            <a:r>
              <a:rPr lang="en-GB" sz="8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e</a:t>
            </a:r>
            <a:r>
              <a:rPr lang="en-GB" sz="8000" dirty="0" smtClean="0">
                <a:latin typeface="Comic Sans MS" panose="030F0702030302020204" pitchFamily="66" charset="0"/>
              </a:rPr>
              <a:t> </a:t>
            </a:r>
            <a:endParaRPr lang="en-GB" sz="8000" dirty="0">
              <a:latin typeface="Comic Sans MS" panose="030F0702030302020204" pitchFamily="66" charset="0"/>
            </a:endParaRP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3786" y="1287403"/>
            <a:ext cx="3689619" cy="3689619"/>
          </a:xfrm>
        </p:spPr>
      </p:pic>
    </p:spTree>
    <p:extLst>
      <p:ext uri="{BB962C8B-B14F-4D97-AF65-F5344CB8AC3E}">
        <p14:creationId xmlns:p14="http://schemas.microsoft.com/office/powerpoint/2010/main" val="38115999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10"/>
          <a:stretch/>
        </p:blipFill>
        <p:spPr>
          <a:xfrm>
            <a:off x="6714239" y="227327"/>
            <a:ext cx="3931015" cy="4857287"/>
          </a:xfr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760670" y="1032734"/>
            <a:ext cx="6522720" cy="37436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0000" dirty="0" err="1" smtClean="0">
                <a:latin typeface="Comic Sans MS" panose="030F0702030302020204" pitchFamily="66" charset="0"/>
              </a:rPr>
              <a:t>ea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1470214" y="4776395"/>
            <a:ext cx="90780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ea</a:t>
            </a:r>
            <a:r>
              <a:rPr lang="en-GB" sz="8000" dirty="0" smtClean="0">
                <a:latin typeface="Comic Sans MS" panose="030F0702030302020204" pitchFamily="66" charset="0"/>
              </a:rPr>
              <a:t>t your p</a:t>
            </a:r>
            <a:r>
              <a:rPr lang="en-GB" sz="8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ea</a:t>
            </a:r>
            <a:r>
              <a:rPr lang="en-GB" sz="8000" dirty="0" smtClean="0">
                <a:latin typeface="Comic Sans MS" panose="030F0702030302020204" pitchFamily="66" charset="0"/>
              </a:rPr>
              <a:t>s</a:t>
            </a:r>
            <a:endParaRPr lang="en-GB" sz="8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34441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325" y="698013"/>
            <a:ext cx="3833044" cy="3833044"/>
          </a:xfr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760670" y="1032734"/>
            <a:ext cx="6522720" cy="37436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0000" dirty="0" err="1" smtClean="0">
                <a:latin typeface="Comic Sans MS" panose="030F0702030302020204" pitchFamily="66" charset="0"/>
              </a:rPr>
              <a:t>ie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1470214" y="4776395"/>
            <a:ext cx="1018031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dirty="0">
                <a:latin typeface="Comic Sans MS" panose="030F0702030302020204" pitchFamily="66" charset="0"/>
              </a:rPr>
              <a:t>t</a:t>
            </a:r>
            <a:r>
              <a:rPr lang="en-GB" sz="8000" dirty="0" smtClean="0">
                <a:latin typeface="Comic Sans MS" panose="030F0702030302020204" pitchFamily="66" charset="0"/>
              </a:rPr>
              <a:t>he ch</a:t>
            </a:r>
            <a:r>
              <a:rPr lang="en-GB" sz="80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ie</a:t>
            </a:r>
            <a:r>
              <a:rPr lang="en-GB" sz="8000" dirty="0" smtClean="0">
                <a:latin typeface="Comic Sans MS" panose="030F0702030302020204" pitchFamily="66" charset="0"/>
              </a:rPr>
              <a:t>f is a th</a:t>
            </a:r>
            <a:r>
              <a:rPr lang="en-GB" sz="80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ie</a:t>
            </a:r>
            <a:r>
              <a:rPr lang="en-GB" sz="8000" dirty="0" smtClean="0">
                <a:latin typeface="Comic Sans MS" panose="030F0702030302020204" pitchFamily="66" charset="0"/>
              </a:rPr>
              <a:t>f</a:t>
            </a:r>
            <a:endParaRPr lang="en-GB" sz="8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68948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9532" y="1460311"/>
            <a:ext cx="5442468" cy="3061388"/>
          </a:xfr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064634" y="1066590"/>
            <a:ext cx="6522720" cy="37436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0000" dirty="0" smtClean="0">
                <a:latin typeface="Comic Sans MS" panose="030F0702030302020204" pitchFamily="66" charset="0"/>
              </a:rPr>
              <a:t>e  </a:t>
            </a:r>
            <a:r>
              <a:rPr lang="en-GB" sz="30000" dirty="0" err="1" smtClean="0">
                <a:latin typeface="Comic Sans MS" panose="030F0702030302020204" pitchFamily="66" charset="0"/>
              </a:rPr>
              <a:t>e</a:t>
            </a:r>
            <a:endParaRPr lang="en-GB" dirty="0"/>
          </a:p>
        </p:txBody>
      </p:sp>
      <p:sp>
        <p:nvSpPr>
          <p:cNvPr id="5" name="Arc 4"/>
          <p:cNvSpPr/>
          <p:nvPr/>
        </p:nvSpPr>
        <p:spPr>
          <a:xfrm>
            <a:off x="2263990" y="830399"/>
            <a:ext cx="3937299" cy="1453238"/>
          </a:xfrm>
          <a:prstGeom prst="arc">
            <a:avLst>
              <a:gd name="adj1" fmla="val 11017292"/>
              <a:gd name="adj2" fmla="val 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1434163" y="4810251"/>
            <a:ext cx="90780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dirty="0">
                <a:latin typeface="Comic Sans MS" panose="030F0702030302020204" pitchFamily="66" charset="0"/>
              </a:rPr>
              <a:t>t</a:t>
            </a:r>
            <a:r>
              <a:rPr lang="en-GB" sz="8000" dirty="0" smtClean="0">
                <a:latin typeface="Comic Sans MS" panose="030F0702030302020204" pitchFamily="66" charset="0"/>
              </a:rPr>
              <a:t>h</a:t>
            </a:r>
            <a:r>
              <a:rPr lang="en-GB" sz="8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e</a:t>
            </a:r>
            <a:r>
              <a:rPr lang="en-GB" sz="8000" dirty="0" smtClean="0">
                <a:latin typeface="Comic Sans MS" panose="030F0702030302020204" pitchFamily="66" charset="0"/>
              </a:rPr>
              <a:t>s</a:t>
            </a:r>
            <a:r>
              <a:rPr lang="en-GB" sz="8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e</a:t>
            </a:r>
            <a:r>
              <a:rPr lang="en-GB" sz="8000" dirty="0" smtClean="0">
                <a:latin typeface="Comic Sans MS" panose="030F0702030302020204" pitchFamily="66" charset="0"/>
              </a:rPr>
              <a:t> are </a:t>
            </a:r>
            <a:r>
              <a:rPr lang="en-GB" sz="8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e</a:t>
            </a:r>
            <a:r>
              <a:rPr lang="en-GB" sz="8000" dirty="0" smtClean="0">
                <a:latin typeface="Comic Sans MS" panose="030F0702030302020204" pitchFamily="66" charset="0"/>
              </a:rPr>
              <a:t>v</a:t>
            </a:r>
            <a:r>
              <a:rPr lang="en-GB" sz="8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e</a:t>
            </a:r>
            <a:r>
              <a:rPr lang="en-GB" sz="8000" dirty="0" smtClean="0">
                <a:latin typeface="Comic Sans MS" panose="030F0702030302020204" pitchFamily="66" charset="0"/>
              </a:rPr>
              <a:t>n</a:t>
            </a:r>
            <a:endParaRPr lang="en-GB" sz="8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72921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1760670" y="1032734"/>
            <a:ext cx="6522720" cy="37436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0000" dirty="0" err="1">
                <a:latin typeface="Comic Sans MS" panose="030F0702030302020204" pitchFamily="66" charset="0"/>
              </a:rPr>
              <a:t>e</a:t>
            </a:r>
            <a:r>
              <a:rPr lang="en-GB" sz="30000" dirty="0" err="1" smtClean="0">
                <a:latin typeface="Comic Sans MS" panose="030F0702030302020204" pitchFamily="66" charset="0"/>
              </a:rPr>
              <a:t>y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943089" y="4851699"/>
            <a:ext cx="1100865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dirty="0">
                <a:latin typeface="Comic Sans MS" panose="030F0702030302020204" pitchFamily="66" charset="0"/>
              </a:rPr>
              <a:t>t</a:t>
            </a:r>
            <a:r>
              <a:rPr lang="en-GB" sz="8000" dirty="0" smtClean="0">
                <a:latin typeface="Comic Sans MS" panose="030F0702030302020204" pitchFamily="66" charset="0"/>
              </a:rPr>
              <a:t>urk</a:t>
            </a:r>
            <a:r>
              <a:rPr lang="en-GB" sz="80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ey</a:t>
            </a:r>
            <a:r>
              <a:rPr lang="en-GB" sz="8000" dirty="0" smtClean="0">
                <a:latin typeface="Comic Sans MS" panose="030F0702030302020204" pitchFamily="66" charset="0"/>
              </a:rPr>
              <a:t> </a:t>
            </a:r>
            <a:r>
              <a:rPr lang="en-GB" sz="8000" dirty="0" smtClean="0">
                <a:latin typeface="Comic Sans MS" panose="030F0702030302020204" pitchFamily="66" charset="0"/>
              </a:rPr>
              <a:t>on </a:t>
            </a:r>
            <a:r>
              <a:rPr lang="en-GB" sz="8000" dirty="0" smtClean="0">
                <a:latin typeface="Comic Sans MS" panose="030F0702030302020204" pitchFamily="66" charset="0"/>
              </a:rPr>
              <a:t>the chimn</a:t>
            </a:r>
            <a:r>
              <a:rPr lang="en-GB" sz="80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ey</a:t>
            </a:r>
            <a:endParaRPr lang="en-GB" sz="8000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7417" y="1426315"/>
            <a:ext cx="3350080" cy="33500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79" b="96786" l="9916" r="9767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2189" y="191353"/>
            <a:ext cx="1963135" cy="2319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8515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309310" y="688489"/>
            <a:ext cx="6522720" cy="37436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0000" dirty="0" smtClean="0">
                <a:latin typeface="Comic Sans MS" panose="030F0702030302020204" pitchFamily="66" charset="0"/>
              </a:rPr>
              <a:t>y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1470214" y="4776395"/>
            <a:ext cx="90780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dirty="0" smtClean="0">
                <a:latin typeface="Comic Sans MS" panose="030F0702030302020204" pitchFamily="66" charset="0"/>
              </a:rPr>
              <a:t>Mumm</a:t>
            </a:r>
            <a:r>
              <a:rPr lang="en-GB" sz="80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y</a:t>
            </a:r>
            <a:r>
              <a:rPr lang="en-GB" sz="8000" dirty="0" smtClean="0">
                <a:latin typeface="Comic Sans MS" panose="030F0702030302020204" pitchFamily="66" charset="0"/>
              </a:rPr>
              <a:t> </a:t>
            </a:r>
            <a:r>
              <a:rPr lang="en-GB" sz="8000" dirty="0" smtClean="0">
                <a:latin typeface="Comic Sans MS" panose="030F0702030302020204" pitchFamily="66" charset="0"/>
              </a:rPr>
              <a:t>is Funn</a:t>
            </a:r>
            <a:r>
              <a:rPr lang="en-GB" sz="80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y</a:t>
            </a:r>
            <a:endParaRPr lang="en-GB" sz="8000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392" y="774421"/>
            <a:ext cx="6989291" cy="3657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178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9870" y="1690688"/>
            <a:ext cx="3470738" cy="2782448"/>
          </a:xfr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760670" y="1032734"/>
            <a:ext cx="6522720" cy="37436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0000" dirty="0" err="1" smtClean="0">
                <a:latin typeface="Comic Sans MS" panose="030F0702030302020204" pitchFamily="66" charset="0"/>
              </a:rPr>
              <a:t>ie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1104454" y="4504211"/>
            <a:ext cx="90780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dirty="0" smtClean="0">
                <a:latin typeface="Comic Sans MS" panose="030F0702030302020204" pitchFamily="66" charset="0"/>
              </a:rPr>
              <a:t> t</a:t>
            </a:r>
            <a:r>
              <a:rPr lang="en-GB" sz="80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ie</a:t>
            </a:r>
            <a:r>
              <a:rPr lang="en-GB" sz="8000" dirty="0" smtClean="0">
                <a:latin typeface="Comic Sans MS" panose="030F0702030302020204" pitchFamily="66" charset="0"/>
              </a:rPr>
              <a:t> in my p</a:t>
            </a:r>
            <a:r>
              <a:rPr lang="en-GB" sz="80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ie</a:t>
            </a:r>
            <a:endParaRPr lang="en-GB" sz="8000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730"/>
          <a:stretch/>
        </p:blipFill>
        <p:spPr>
          <a:xfrm>
            <a:off x="5728898" y="660987"/>
            <a:ext cx="2138468" cy="3184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6203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855" y="80935"/>
            <a:ext cx="4810227" cy="4810227"/>
          </a:xfr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2880207" y="556835"/>
            <a:ext cx="6522720" cy="37436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0000" dirty="0" smtClean="0">
                <a:latin typeface="Comic Sans MS" panose="030F0702030302020204" pitchFamily="66" charset="0"/>
              </a:rPr>
              <a:t>y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1244304" y="4776396"/>
            <a:ext cx="101050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dirty="0">
                <a:latin typeface="Comic Sans MS" panose="030F0702030302020204" pitchFamily="66" charset="0"/>
              </a:rPr>
              <a:t>t</a:t>
            </a:r>
            <a:r>
              <a:rPr lang="en-GB" sz="8000" dirty="0" smtClean="0">
                <a:latin typeface="Comic Sans MS" panose="030F0702030302020204" pitchFamily="66" charset="0"/>
              </a:rPr>
              <a:t>here’s a fl</a:t>
            </a:r>
            <a:r>
              <a:rPr lang="en-GB" sz="80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y</a:t>
            </a:r>
            <a:r>
              <a:rPr lang="en-GB" sz="8000" dirty="0" smtClean="0">
                <a:latin typeface="Comic Sans MS" panose="030F0702030302020204" pitchFamily="66" charset="0"/>
              </a:rPr>
              <a:t> nearb</a:t>
            </a:r>
            <a:r>
              <a:rPr lang="en-GB" sz="80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y</a:t>
            </a:r>
            <a:endParaRPr lang="en-GB" sz="8000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17380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760670" y="1290918"/>
            <a:ext cx="6522720" cy="37436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0000" dirty="0" err="1" smtClean="0">
                <a:latin typeface="Comic Sans MS" panose="030F0702030302020204" pitchFamily="66" charset="0"/>
              </a:rPr>
              <a:t>i</a:t>
            </a:r>
            <a:r>
              <a:rPr lang="en-GB" sz="30000" dirty="0" smtClean="0">
                <a:latin typeface="Comic Sans MS" panose="030F0702030302020204" pitchFamily="66" charset="0"/>
              </a:rPr>
              <a:t>  e</a:t>
            </a:r>
            <a:endParaRPr lang="en-GB" dirty="0"/>
          </a:p>
        </p:txBody>
      </p:sp>
      <p:sp>
        <p:nvSpPr>
          <p:cNvPr id="5" name="Arc 4"/>
          <p:cNvSpPr/>
          <p:nvPr/>
        </p:nvSpPr>
        <p:spPr>
          <a:xfrm>
            <a:off x="2384612" y="365125"/>
            <a:ext cx="3937299" cy="1453238"/>
          </a:xfrm>
          <a:prstGeom prst="arc">
            <a:avLst>
              <a:gd name="adj1" fmla="val 11017292"/>
              <a:gd name="adj2" fmla="val 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1470214" y="4776395"/>
            <a:ext cx="90780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dirty="0">
                <a:latin typeface="Comic Sans MS" panose="030F0702030302020204" pitchFamily="66" charset="0"/>
              </a:rPr>
              <a:t>n</a:t>
            </a:r>
            <a:r>
              <a:rPr lang="en-GB" sz="8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i</a:t>
            </a:r>
            <a:r>
              <a:rPr lang="en-GB" sz="8000" dirty="0" smtClean="0">
                <a:latin typeface="Comic Sans MS" panose="030F0702030302020204" pitchFamily="66" charset="0"/>
              </a:rPr>
              <a:t>c</a:t>
            </a:r>
            <a:r>
              <a:rPr lang="en-GB" sz="8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e</a:t>
            </a:r>
            <a:r>
              <a:rPr lang="en-GB" sz="8000" dirty="0" smtClean="0">
                <a:latin typeface="Comic Sans MS" panose="030F0702030302020204" pitchFamily="66" charset="0"/>
              </a:rPr>
              <a:t> sm</a:t>
            </a:r>
            <a:r>
              <a:rPr lang="en-GB" sz="8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i</a:t>
            </a:r>
            <a:r>
              <a:rPr lang="en-GB" sz="8000" dirty="0" smtClean="0">
                <a:latin typeface="Comic Sans MS" panose="030F0702030302020204" pitchFamily="66" charset="0"/>
              </a:rPr>
              <a:t>l</a:t>
            </a:r>
            <a:r>
              <a:rPr lang="en-GB" sz="8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e</a:t>
            </a:r>
            <a:r>
              <a:rPr lang="en-GB" sz="8000" dirty="0" smtClean="0">
                <a:latin typeface="Comic Sans MS" panose="030F0702030302020204" pitchFamily="66" charset="0"/>
              </a:rPr>
              <a:t> </a:t>
            </a:r>
            <a:endParaRPr lang="en-GB" sz="8000" dirty="0">
              <a:latin typeface="Comic Sans MS" panose="030F0702030302020204" pitchFamily="66" charset="0"/>
            </a:endParaRP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56"/>
          <a:stretch/>
        </p:blipFill>
        <p:spPr>
          <a:xfrm>
            <a:off x="7718445" y="1514205"/>
            <a:ext cx="3453724" cy="3412798"/>
          </a:xfrm>
        </p:spPr>
      </p:pic>
    </p:spTree>
    <p:extLst>
      <p:ext uri="{BB962C8B-B14F-4D97-AF65-F5344CB8AC3E}">
        <p14:creationId xmlns:p14="http://schemas.microsoft.com/office/powerpoint/2010/main" val="18755003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84"/>
          <a:stretch/>
        </p:blipFill>
        <p:spPr>
          <a:xfrm>
            <a:off x="6830100" y="1419397"/>
            <a:ext cx="5060899" cy="3184876"/>
          </a:xfr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760670" y="1032734"/>
            <a:ext cx="6522720" cy="37436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0000" dirty="0" smtClean="0">
                <a:latin typeface="Comic Sans MS" panose="030F0702030302020204" pitchFamily="66" charset="0"/>
              </a:rPr>
              <a:t>ow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1470214" y="4776395"/>
            <a:ext cx="90780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dirty="0" smtClean="0">
                <a:latin typeface="Comic Sans MS" panose="030F0702030302020204" pitchFamily="66" charset="0"/>
              </a:rPr>
              <a:t> bl</a:t>
            </a:r>
            <a:r>
              <a:rPr lang="en-GB" sz="80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ow</a:t>
            </a:r>
            <a:r>
              <a:rPr lang="en-GB" sz="8000" dirty="0" smtClean="0">
                <a:latin typeface="Comic Sans MS" panose="030F0702030302020204" pitchFamily="66" charset="0"/>
              </a:rPr>
              <a:t> the sn</a:t>
            </a:r>
            <a:r>
              <a:rPr lang="en-GB" sz="80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ow</a:t>
            </a:r>
            <a:endParaRPr lang="en-GB" sz="8000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07671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760670" y="1032734"/>
            <a:ext cx="6522720" cy="37436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0000" dirty="0" err="1" smtClean="0">
                <a:latin typeface="Comic Sans MS" panose="030F0702030302020204" pitchFamily="66" charset="0"/>
              </a:rPr>
              <a:t>oe</a:t>
            </a:r>
            <a:endParaRPr lang="en-GB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2271" y="1058673"/>
            <a:ext cx="3360774" cy="5041161"/>
          </a:xfrm>
        </p:spPr>
      </p:pic>
      <p:sp>
        <p:nvSpPr>
          <p:cNvPr id="7" name="TextBox 6"/>
          <p:cNvSpPr txBox="1"/>
          <p:nvPr/>
        </p:nvSpPr>
        <p:spPr>
          <a:xfrm>
            <a:off x="1470214" y="4776395"/>
            <a:ext cx="90780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dirty="0" smtClean="0">
                <a:latin typeface="Comic Sans MS" panose="030F0702030302020204" pitchFamily="66" charset="0"/>
              </a:rPr>
              <a:t> I have ten t</a:t>
            </a:r>
            <a:r>
              <a:rPr lang="en-GB" sz="8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oe</a:t>
            </a:r>
            <a:r>
              <a:rPr lang="en-GB" sz="8000" dirty="0" smtClean="0">
                <a:latin typeface="Comic Sans MS" panose="030F0702030302020204" pitchFamily="66" charset="0"/>
              </a:rPr>
              <a:t>s </a:t>
            </a:r>
            <a:endParaRPr lang="en-GB" sz="8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23831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760670" y="1032734"/>
            <a:ext cx="6522720" cy="37436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0000" dirty="0" smtClean="0">
                <a:latin typeface="Comic Sans MS" panose="030F0702030302020204" pitchFamily="66" charset="0"/>
              </a:rPr>
              <a:t>o e </a:t>
            </a:r>
            <a:endParaRPr lang="en-GB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3599" y="1529722"/>
            <a:ext cx="4514850" cy="3124200"/>
          </a:xfrm>
        </p:spPr>
      </p:pic>
      <p:sp>
        <p:nvSpPr>
          <p:cNvPr id="7" name="TextBox 6"/>
          <p:cNvSpPr txBox="1"/>
          <p:nvPr/>
        </p:nvSpPr>
        <p:spPr>
          <a:xfrm>
            <a:off x="2020645" y="4776395"/>
            <a:ext cx="90780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dirty="0" smtClean="0">
                <a:latin typeface="Comic Sans MS" panose="030F0702030302020204" pitchFamily="66" charset="0"/>
              </a:rPr>
              <a:t> ph</a:t>
            </a:r>
            <a:r>
              <a:rPr lang="en-GB" sz="8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o</a:t>
            </a:r>
            <a:r>
              <a:rPr lang="en-GB" sz="8000" dirty="0" smtClean="0">
                <a:latin typeface="Comic Sans MS" panose="030F0702030302020204" pitchFamily="66" charset="0"/>
              </a:rPr>
              <a:t>n</a:t>
            </a:r>
            <a:r>
              <a:rPr lang="en-GB" sz="8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e</a:t>
            </a:r>
            <a:r>
              <a:rPr lang="en-GB" sz="8000" dirty="0" smtClean="0">
                <a:latin typeface="Comic Sans MS" panose="030F0702030302020204" pitchFamily="66" charset="0"/>
              </a:rPr>
              <a:t> h</a:t>
            </a:r>
            <a:r>
              <a:rPr lang="en-GB" sz="8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o</a:t>
            </a:r>
            <a:r>
              <a:rPr lang="en-GB" sz="8000" dirty="0" smtClean="0">
                <a:latin typeface="Comic Sans MS" panose="030F0702030302020204" pitchFamily="66" charset="0"/>
              </a:rPr>
              <a:t>m</a:t>
            </a:r>
            <a:r>
              <a:rPr lang="en-GB" sz="8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e</a:t>
            </a:r>
            <a:r>
              <a:rPr lang="en-GB" sz="8000" dirty="0" smtClean="0">
                <a:latin typeface="Comic Sans MS" panose="030F0702030302020204" pitchFamily="66" charset="0"/>
              </a:rPr>
              <a:t> </a:t>
            </a:r>
            <a:endParaRPr lang="en-GB" sz="8000" dirty="0">
              <a:latin typeface="Comic Sans MS" panose="030F0702030302020204" pitchFamily="66" charset="0"/>
            </a:endParaRPr>
          </a:p>
        </p:txBody>
      </p:sp>
      <p:sp>
        <p:nvSpPr>
          <p:cNvPr id="8" name="Arc 7"/>
          <p:cNvSpPr/>
          <p:nvPr/>
        </p:nvSpPr>
        <p:spPr>
          <a:xfrm>
            <a:off x="2528045" y="803103"/>
            <a:ext cx="3937299" cy="1453238"/>
          </a:xfrm>
          <a:prstGeom prst="arc">
            <a:avLst>
              <a:gd name="adj1" fmla="val 11017292"/>
              <a:gd name="adj2" fmla="val 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60035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760670" y="1032734"/>
            <a:ext cx="6522720" cy="37436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0000" dirty="0" err="1" smtClean="0">
                <a:latin typeface="Comic Sans MS" panose="030F0702030302020204" pitchFamily="66" charset="0"/>
              </a:rPr>
              <a:t>ew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1556993" y="4691838"/>
            <a:ext cx="90780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dirty="0" smtClean="0">
                <a:latin typeface="Comic Sans MS" panose="030F0702030302020204" pitchFamily="66" charset="0"/>
              </a:rPr>
              <a:t> </a:t>
            </a:r>
            <a:endParaRPr lang="en-GB" sz="8000" dirty="0">
              <a:latin typeface="Comic Sans MS" panose="030F0702030302020204" pitchFamily="66" charset="0"/>
            </a:endParaRP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3757" y="1208647"/>
            <a:ext cx="3883779" cy="3391834"/>
          </a:xfrm>
        </p:spPr>
      </p:pic>
      <p:sp>
        <p:nvSpPr>
          <p:cNvPr id="8" name="TextBox 7"/>
          <p:cNvSpPr txBox="1"/>
          <p:nvPr/>
        </p:nvSpPr>
        <p:spPr>
          <a:xfrm>
            <a:off x="1676400" y="4776394"/>
            <a:ext cx="90780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dirty="0" smtClean="0">
                <a:latin typeface="Comic Sans MS" panose="030F0702030302020204" pitchFamily="66" charset="0"/>
              </a:rPr>
              <a:t> ch</a:t>
            </a:r>
            <a:r>
              <a:rPr lang="en-GB" sz="8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ew</a:t>
            </a:r>
            <a:r>
              <a:rPr lang="en-GB" sz="8000" dirty="0" smtClean="0">
                <a:latin typeface="Comic Sans MS" panose="030F0702030302020204" pitchFamily="66" charset="0"/>
              </a:rPr>
              <a:t> the st</a:t>
            </a:r>
            <a:r>
              <a:rPr lang="en-GB" sz="8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ew</a:t>
            </a:r>
            <a:endParaRPr lang="en-GB" sz="8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28209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4845" y="860622"/>
            <a:ext cx="3333750" cy="3333750"/>
          </a:xfr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760670" y="1032734"/>
            <a:ext cx="6522720" cy="37436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0000" dirty="0" err="1" smtClean="0">
                <a:latin typeface="Comic Sans MS" panose="030F0702030302020204" pitchFamily="66" charset="0"/>
              </a:rPr>
              <a:t>ue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2130059" y="4605777"/>
            <a:ext cx="90780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dirty="0" smtClean="0">
                <a:latin typeface="Comic Sans MS" panose="030F0702030302020204" pitchFamily="66" charset="0"/>
              </a:rPr>
              <a:t> the gl</a:t>
            </a:r>
            <a:r>
              <a:rPr lang="en-GB" sz="8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ue</a:t>
            </a:r>
            <a:r>
              <a:rPr lang="en-GB" sz="8000" dirty="0" smtClean="0">
                <a:latin typeface="Comic Sans MS" panose="030F0702030302020204" pitchFamily="66" charset="0"/>
              </a:rPr>
              <a:t> is bl</a:t>
            </a:r>
            <a:r>
              <a:rPr lang="en-GB" sz="8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ue</a:t>
            </a:r>
            <a:endParaRPr lang="en-GB" sz="8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48552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1309" y="1855774"/>
            <a:ext cx="4216857" cy="2371982"/>
          </a:xfr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093696" y="1027906"/>
            <a:ext cx="6522720" cy="37436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0000" dirty="0" smtClean="0">
                <a:latin typeface="Comic Sans MS" panose="030F0702030302020204" pitchFamily="66" charset="0"/>
              </a:rPr>
              <a:t>u  e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2087029" y="4573504"/>
            <a:ext cx="90780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dirty="0" smtClean="0">
                <a:latin typeface="Comic Sans MS" panose="030F0702030302020204" pitchFamily="66" charset="0"/>
              </a:rPr>
              <a:t> h</a:t>
            </a:r>
            <a:r>
              <a:rPr lang="en-GB" sz="80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u</a:t>
            </a:r>
            <a:r>
              <a:rPr lang="en-GB" sz="8000" dirty="0" smtClean="0">
                <a:latin typeface="Comic Sans MS" panose="030F0702030302020204" pitchFamily="66" charset="0"/>
              </a:rPr>
              <a:t>g</a:t>
            </a:r>
            <a:r>
              <a:rPr lang="en-GB" sz="80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e</a:t>
            </a:r>
            <a:r>
              <a:rPr lang="en-GB" sz="8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8000" dirty="0" smtClean="0">
                <a:latin typeface="Comic Sans MS" panose="030F0702030302020204" pitchFamily="66" charset="0"/>
              </a:rPr>
              <a:t>br</a:t>
            </a:r>
            <a:r>
              <a:rPr lang="en-GB" sz="80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u</a:t>
            </a:r>
            <a:r>
              <a:rPr lang="en-GB" sz="8000" dirty="0" smtClean="0">
                <a:latin typeface="Comic Sans MS" panose="030F0702030302020204" pitchFamily="66" charset="0"/>
              </a:rPr>
              <a:t>t</a:t>
            </a:r>
            <a:r>
              <a:rPr lang="en-GB" sz="80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e</a:t>
            </a:r>
            <a:endParaRPr lang="en-GB" sz="8000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Arc 8"/>
          <p:cNvSpPr/>
          <p:nvPr/>
        </p:nvSpPr>
        <p:spPr>
          <a:xfrm>
            <a:off x="2528045" y="803103"/>
            <a:ext cx="3937299" cy="1453238"/>
          </a:xfrm>
          <a:prstGeom prst="arc">
            <a:avLst>
              <a:gd name="adj1" fmla="val 11017292"/>
              <a:gd name="adj2" fmla="val 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9232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676400" y="2064833"/>
            <a:ext cx="4208033" cy="1325563"/>
          </a:xfrm>
        </p:spPr>
        <p:txBody>
          <a:bodyPr>
            <a:normAutofit fontScale="90000"/>
          </a:bodyPr>
          <a:lstStyle/>
          <a:p>
            <a:r>
              <a:rPr lang="en-GB" sz="30000" dirty="0" err="1" smtClean="0">
                <a:latin typeface="Comic Sans MS" panose="030F0702030302020204" pitchFamily="66" charset="0"/>
              </a:rPr>
              <a:t>ou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1676400" y="4713353"/>
            <a:ext cx="90780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dirty="0" smtClean="0">
                <a:latin typeface="Comic Sans MS" panose="030F0702030302020204" pitchFamily="66" charset="0"/>
              </a:rPr>
              <a:t> sh</a:t>
            </a:r>
            <a:r>
              <a:rPr lang="en-GB" sz="8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ou</a:t>
            </a:r>
            <a:r>
              <a:rPr lang="en-GB" sz="8000" dirty="0" smtClean="0">
                <a:latin typeface="Comic Sans MS" panose="030F0702030302020204" pitchFamily="66" charset="0"/>
              </a:rPr>
              <a:t>t </a:t>
            </a:r>
            <a:r>
              <a:rPr lang="en-GB" sz="8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ou</a:t>
            </a:r>
            <a:r>
              <a:rPr lang="en-GB" sz="8000" dirty="0" smtClean="0">
                <a:latin typeface="Comic Sans MS" panose="030F0702030302020204" pitchFamily="66" charset="0"/>
              </a:rPr>
              <a:t>t l</a:t>
            </a:r>
            <a:r>
              <a:rPr lang="en-GB" sz="8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ou</a:t>
            </a:r>
            <a:r>
              <a:rPr lang="en-GB" sz="8000" dirty="0" smtClean="0">
                <a:latin typeface="Comic Sans MS" panose="030F0702030302020204" pitchFamily="66" charset="0"/>
              </a:rPr>
              <a:t>d</a:t>
            </a:r>
            <a:endParaRPr lang="en-GB" sz="8000" dirty="0">
              <a:latin typeface="Comic Sans MS" panose="030F0702030302020204" pitchFamily="66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0859" y="436581"/>
            <a:ext cx="4348603" cy="4413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2515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676400" y="2064833"/>
            <a:ext cx="4208033" cy="1325563"/>
          </a:xfrm>
        </p:spPr>
        <p:txBody>
          <a:bodyPr>
            <a:normAutofit fontScale="90000"/>
          </a:bodyPr>
          <a:lstStyle/>
          <a:p>
            <a:r>
              <a:rPr lang="en-GB" sz="30000" dirty="0" smtClean="0">
                <a:latin typeface="Comic Sans MS" panose="030F0702030302020204" pitchFamily="66" charset="0"/>
              </a:rPr>
              <a:t>oy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1676400" y="4713353"/>
            <a:ext cx="90780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dirty="0" smtClean="0">
                <a:latin typeface="Comic Sans MS" panose="030F0702030302020204" pitchFamily="66" charset="0"/>
              </a:rPr>
              <a:t> </a:t>
            </a:r>
            <a:r>
              <a:rPr lang="en-GB" sz="8000" dirty="0">
                <a:latin typeface="Comic Sans MS" panose="030F0702030302020204" pitchFamily="66" charset="0"/>
              </a:rPr>
              <a:t>t</a:t>
            </a:r>
            <a:r>
              <a:rPr lang="en-GB" sz="8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oy</a:t>
            </a:r>
            <a:r>
              <a:rPr lang="en-GB" sz="8000" dirty="0" smtClean="0">
                <a:latin typeface="Comic Sans MS" panose="030F0702030302020204" pitchFamily="66" charset="0"/>
              </a:rPr>
              <a:t> for a </a:t>
            </a:r>
            <a:r>
              <a:rPr lang="en-GB" sz="8000" dirty="0">
                <a:latin typeface="Comic Sans MS" panose="030F0702030302020204" pitchFamily="66" charset="0"/>
              </a:rPr>
              <a:t>b</a:t>
            </a:r>
            <a:r>
              <a:rPr lang="en-GB" sz="8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oy</a:t>
            </a:r>
            <a:endParaRPr lang="en-GB" sz="8000" dirty="0">
              <a:latin typeface="Comic Sans MS" panose="030F0702030302020204" pitchFamily="66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8281" y="708314"/>
            <a:ext cx="4829175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6419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808" y="2845566"/>
            <a:ext cx="10515600" cy="1325563"/>
          </a:xfrm>
        </p:spPr>
        <p:txBody>
          <a:bodyPr>
            <a:noAutofit/>
          </a:bodyPr>
          <a:lstStyle/>
          <a:p>
            <a:r>
              <a:rPr lang="en-GB" sz="8000" dirty="0" smtClean="0">
                <a:latin typeface="Comic Sans MS" panose="030F0702030302020204" pitchFamily="66" charset="0"/>
              </a:rPr>
              <a:t>C</a:t>
            </a:r>
            <a:r>
              <a:rPr lang="en-GB" sz="80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ould</a:t>
            </a:r>
            <a:r>
              <a:rPr lang="en-GB" sz="8000" dirty="0" smtClean="0">
                <a:latin typeface="Comic Sans MS" panose="030F0702030302020204" pitchFamily="66" charset="0"/>
              </a:rPr>
              <a:t/>
            </a:r>
            <a:br>
              <a:rPr lang="en-GB" sz="8000" dirty="0" smtClean="0">
                <a:latin typeface="Comic Sans MS" panose="030F0702030302020204" pitchFamily="66" charset="0"/>
              </a:rPr>
            </a:br>
            <a:r>
              <a:rPr lang="en-GB" sz="8000" dirty="0" smtClean="0">
                <a:latin typeface="Comic Sans MS" panose="030F0702030302020204" pitchFamily="66" charset="0"/>
              </a:rPr>
              <a:t>Sh</a:t>
            </a:r>
            <a:r>
              <a:rPr lang="en-GB" sz="80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ould</a:t>
            </a:r>
            <a:br>
              <a:rPr lang="en-GB" sz="8000" dirty="0" smtClean="0">
                <a:solidFill>
                  <a:srgbClr val="00B050"/>
                </a:solidFill>
                <a:latin typeface="Comic Sans MS" panose="030F0702030302020204" pitchFamily="66" charset="0"/>
              </a:rPr>
            </a:br>
            <a:r>
              <a:rPr lang="en-GB" sz="8000" dirty="0" smtClean="0">
                <a:latin typeface="Comic Sans MS" panose="030F0702030302020204" pitchFamily="66" charset="0"/>
              </a:rPr>
              <a:t>W</a:t>
            </a:r>
            <a:r>
              <a:rPr lang="en-GB" sz="80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ould</a:t>
            </a:r>
            <a:endParaRPr lang="en-GB" sz="8000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09242" y="1277339"/>
            <a:ext cx="78827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solidFill>
                  <a:srgbClr val="00B050"/>
                </a:solidFill>
                <a:latin typeface="Comic Sans MS" panose="030F0702030302020204" pitchFamily="66" charset="0"/>
              </a:rPr>
              <a:t>o</a:t>
            </a:r>
            <a:r>
              <a:rPr lang="en-GB" sz="5400" dirty="0" smtClean="0">
                <a:latin typeface="Comic Sans MS" panose="030F0702030302020204" pitchFamily="66" charset="0"/>
              </a:rPr>
              <a:t>ld </a:t>
            </a:r>
            <a:r>
              <a:rPr lang="en-GB" sz="54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u</a:t>
            </a:r>
            <a:r>
              <a:rPr lang="en-GB" sz="5400" dirty="0" smtClean="0">
                <a:latin typeface="Comic Sans MS" panose="030F0702030302020204" pitchFamily="66" charset="0"/>
              </a:rPr>
              <a:t>nicorns </a:t>
            </a:r>
            <a:r>
              <a:rPr lang="en-GB" sz="54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l</a:t>
            </a:r>
            <a:r>
              <a:rPr lang="en-GB" sz="5400" dirty="0" smtClean="0">
                <a:latin typeface="Comic Sans MS" panose="030F0702030302020204" pitchFamily="66" charset="0"/>
              </a:rPr>
              <a:t>ove </a:t>
            </a:r>
            <a:r>
              <a:rPr lang="en-GB" sz="54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d</a:t>
            </a:r>
            <a:r>
              <a:rPr lang="en-GB" sz="5400" dirty="0" smtClean="0">
                <a:latin typeface="Comic Sans MS" panose="030F0702030302020204" pitchFamily="66" charset="0"/>
              </a:rPr>
              <a:t>ozing</a:t>
            </a:r>
            <a:endParaRPr lang="en-GB" sz="5400" dirty="0">
              <a:latin typeface="Comic Sans MS" panose="030F0702030302020204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9225" y="2407825"/>
            <a:ext cx="3764375" cy="37643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753600" y="2492684"/>
            <a:ext cx="9745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 smtClean="0"/>
              <a:t>z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10155138" y="2161294"/>
            <a:ext cx="9745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 smtClean="0"/>
              <a:t>z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10642417" y="1952569"/>
            <a:ext cx="9745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 smtClean="0"/>
              <a:t>z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54609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106</Words>
  <Application>Microsoft Office PowerPoint</Application>
  <PresentationFormat>Widescreen</PresentationFormat>
  <Paragraphs>44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Comic Sans MS</vt:lpstr>
      <vt:lpstr>Office Theme</vt:lpstr>
      <vt:lpstr>ay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</vt:lpstr>
      <vt:lpstr>oy</vt:lpstr>
      <vt:lpstr>Could Should Would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ay</dc:title>
  <dc:creator>Flora Walters</dc:creator>
  <cp:lastModifiedBy>Amy Mavin</cp:lastModifiedBy>
  <cp:revision>8</cp:revision>
  <cp:lastPrinted>2019-11-20T17:25:01Z</cp:lastPrinted>
  <dcterms:created xsi:type="dcterms:W3CDTF">2019-11-18T13:09:22Z</dcterms:created>
  <dcterms:modified xsi:type="dcterms:W3CDTF">2020-02-01T13:49:00Z</dcterms:modified>
</cp:coreProperties>
</file>